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8.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9.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0.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1.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2.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3.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4.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5.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6.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7.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8.xml" ContentType="application/vnd.openxmlformats-officedocument.theme+xml"/>
  <Override PartName="/ppt/slideLayouts/slideLayout220.xml" ContentType="application/vnd.openxmlformats-officedocument.presentationml.slideLayout+xml"/>
  <Override PartName="/ppt/theme/theme19.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0.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94789" r:id="rId8"/>
    <p:sldMasterId id="2147494807" r:id="rId9"/>
    <p:sldMasterId id="2147495545" r:id="rId10"/>
    <p:sldMasterId id="2147496415" r:id="rId11"/>
    <p:sldMasterId id="2147496432" r:id="rId12"/>
    <p:sldMasterId id="2147496462" r:id="rId13"/>
    <p:sldMasterId id="2147496474" r:id="rId14"/>
    <p:sldMasterId id="2147496510" r:id="rId15"/>
    <p:sldMasterId id="2147496522" r:id="rId16"/>
    <p:sldMasterId id="2147496617" r:id="rId17"/>
    <p:sldMasterId id="2147496645" r:id="rId18"/>
    <p:sldMasterId id="2147496699" r:id="rId19"/>
    <p:sldMasterId id="2147496711" r:id="rId20"/>
    <p:sldMasterId id="2147496771" r:id="rId21"/>
    <p:sldMasterId id="2147496807" r:id="rId22"/>
    <p:sldMasterId id="2147496858" r:id="rId23"/>
    <p:sldMasterId id="2147496892" r:id="rId24"/>
    <p:sldMasterId id="2147496904" r:id="rId25"/>
    <p:sldMasterId id="2147496928" r:id="rId26"/>
    <p:sldMasterId id="2147496932" r:id="rId27"/>
    <p:sldMasterId id="2147496944" r:id="rId28"/>
  </p:sldMasterIdLst>
  <p:notesMasterIdLst>
    <p:notesMasterId r:id="rId56"/>
  </p:notesMasterIdLst>
  <p:sldIdLst>
    <p:sldId id="331" r:id="rId29"/>
    <p:sldId id="258" r:id="rId30"/>
    <p:sldId id="330" r:id="rId31"/>
    <p:sldId id="980" r:id="rId32"/>
    <p:sldId id="2657" r:id="rId33"/>
    <p:sldId id="2611" r:id="rId34"/>
    <p:sldId id="2694" r:id="rId35"/>
    <p:sldId id="2751" r:id="rId36"/>
    <p:sldId id="2772" r:id="rId37"/>
    <p:sldId id="2768" r:id="rId38"/>
    <p:sldId id="2784" r:id="rId39"/>
    <p:sldId id="2781" r:id="rId40"/>
    <p:sldId id="2757" r:id="rId41"/>
    <p:sldId id="2715" r:id="rId42"/>
    <p:sldId id="2734" r:id="rId43"/>
    <p:sldId id="2703" r:id="rId44"/>
    <p:sldId id="2704" r:id="rId45"/>
    <p:sldId id="408" r:id="rId46"/>
    <p:sldId id="2779" r:id="rId47"/>
    <p:sldId id="259" r:id="rId48"/>
    <p:sldId id="2783" r:id="rId49"/>
    <p:sldId id="2661" r:id="rId50"/>
    <p:sldId id="257" r:id="rId51"/>
    <p:sldId id="2786" r:id="rId52"/>
    <p:sldId id="1032" r:id="rId53"/>
    <p:sldId id="899" r:id="rId54"/>
    <p:sldId id="256" r:id="rId55"/>
  </p:sldIdLst>
  <p:sldSz cx="13004800" cy="9753600"/>
  <p:notesSz cx="6858000" cy="9144000"/>
  <p:embeddedFontLst>
    <p:embeddedFont>
      <p:font typeface="Abadi" panose="020B0604020104020204" pitchFamily="34" charset="0"/>
      <p:regular r:id="rId57"/>
    </p:embeddedFont>
    <p:embeddedFont>
      <p:font typeface="Algerian" panose="04020705040A02060702" pitchFamily="82" charset="0"/>
      <p:regular r:id="rId58"/>
    </p:embeddedFont>
    <p:embeddedFont>
      <p:font typeface="Arial Narrow" panose="020B0606020202030204" pitchFamily="34" charset="0"/>
      <p:regular r:id="rId59"/>
      <p:bold r:id="rId60"/>
      <p:italic r:id="rId61"/>
      <p:boldItalic r:id="rId62"/>
    </p:embeddedFont>
    <p:embeddedFont>
      <p:font typeface="Avenir Next LT Pro" panose="020B0504020202020204" pitchFamily="34" charset="0"/>
      <p:regular r:id="rId63"/>
      <p:bold r:id="rId64"/>
      <p:italic r:id="rId65"/>
      <p:boldItalic r:id="rId66"/>
    </p:embeddedFont>
    <p:embeddedFont>
      <p:font typeface="Avenir Next LT Pro Light" panose="020B0304020202020204" pitchFamily="34" charset="0"/>
      <p:regular r:id="rId67"/>
      <p:italic r:id="rId68"/>
    </p:embeddedFont>
    <p:embeddedFont>
      <p:font typeface="Baguet Script" panose="00000500000000000000" pitchFamily="2" charset="0"/>
      <p:regular r:id="rId69"/>
    </p:embeddedFont>
    <p:embeddedFont>
      <p:font typeface="Bahnschrift" panose="020B0502040204020203" pitchFamily="34" charset="0"/>
      <p:regular r:id="rId70"/>
      <p:bold r:id="rId71"/>
    </p:embeddedFont>
    <p:embeddedFont>
      <p:font typeface="Bell MT" panose="02020503060305020303" pitchFamily="18" charset="0"/>
      <p:regular r:id="rId72"/>
      <p:bold r:id="rId73"/>
      <p:italic r:id="rId74"/>
    </p:embeddedFont>
    <p:embeddedFont>
      <p:font typeface="Bellefair" panose="020B0604020202020204" charset="0"/>
      <p:regular r:id="rId75"/>
    </p:embeddedFont>
    <p:embeddedFont>
      <p:font typeface="Bellota Text" panose="020B0604020202020204" charset="0"/>
      <p:regular r:id="rId76"/>
      <p:bold r:id="rId77"/>
      <p:italic r:id="rId78"/>
      <p:boldItalic r:id="rId79"/>
    </p:embeddedFont>
    <p:embeddedFont>
      <p:font typeface="Berlin Sans FB" panose="020E0602020502020306" pitchFamily="34" charset="0"/>
      <p:regular r:id="rId80"/>
      <p:bold r:id="rId81"/>
    </p:embeddedFont>
    <p:embeddedFont>
      <p:font typeface="Bookman Old Style" panose="02050604050505020204" pitchFamily="18" charset="0"/>
      <p:regular r:id="rId82"/>
      <p:bold r:id="rId83"/>
      <p:italic r:id="rId84"/>
      <p:boldItalic r:id="rId85"/>
    </p:embeddedFont>
    <p:embeddedFont>
      <p:font typeface="Britannic Bold" panose="020B0903060703020204" pitchFamily="34" charset="0"/>
      <p:regular r:id="rId86"/>
    </p:embeddedFont>
    <p:embeddedFont>
      <p:font typeface="Calibri" panose="020F0502020204030204" pitchFamily="34" charset="0"/>
      <p:regular r:id="rId87"/>
      <p:bold r:id="rId88"/>
      <p:italic r:id="rId89"/>
      <p:boldItalic r:id="rId90"/>
    </p:embeddedFont>
    <p:embeddedFont>
      <p:font typeface="Calibri Light" panose="020F0302020204030204" pitchFamily="34" charset="0"/>
      <p:regular r:id="rId91"/>
      <p:italic r:id="rId92"/>
    </p:embeddedFont>
    <p:embeddedFont>
      <p:font typeface="Calisto MT" panose="02040603050505030304" pitchFamily="18" charset="0"/>
      <p:regular r:id="rId93"/>
      <p:bold r:id="rId94"/>
      <p:italic r:id="rId95"/>
      <p:boldItalic r:id="rId96"/>
    </p:embeddedFont>
    <p:embeddedFont>
      <p:font typeface="Candara" panose="020E0502030303020204" pitchFamily="34" charset="0"/>
      <p:regular r:id="rId97"/>
      <p:bold r:id="rId98"/>
      <p:italic r:id="rId99"/>
      <p:boldItalic r:id="rId100"/>
    </p:embeddedFont>
    <p:embeddedFont>
      <p:font typeface="Caveat" panose="020B0604020202020204" charset="0"/>
      <p:regular r:id="rId101"/>
      <p:bold r:id="rId102"/>
    </p:embeddedFont>
    <p:embeddedFont>
      <p:font typeface="Century Gothic" panose="020B0502020202020204" pitchFamily="34" charset="0"/>
      <p:regular r:id="rId103"/>
      <p:bold r:id="rId104"/>
      <p:italic r:id="rId105"/>
      <p:boldItalic r:id="rId106"/>
    </p:embeddedFont>
    <p:embeddedFont>
      <p:font typeface="Comic Sans MS" panose="030F0702030302020204" pitchFamily="66" charset="0"/>
      <p:regular r:id="rId107"/>
      <p:bold r:id="rId108"/>
      <p:italic r:id="rId109"/>
      <p:boldItalic r:id="rId110"/>
    </p:embeddedFont>
    <p:embeddedFont>
      <p:font typeface="Consolas" panose="020B0609020204030204" pitchFamily="49" charset="0"/>
      <p:regular r:id="rId111"/>
      <p:bold r:id="rId112"/>
      <p:italic r:id="rId113"/>
      <p:boldItalic r:id="rId114"/>
    </p:embeddedFont>
    <p:embeddedFont>
      <p:font typeface="Elephant" panose="02020904090505020303" pitchFamily="18" charset="0"/>
      <p:regular r:id="rId115"/>
      <p:italic r:id="rId116"/>
    </p:embeddedFont>
    <p:embeddedFont>
      <p:font typeface="Forte" panose="03060902040502070203" pitchFamily="66" charset="0"/>
      <p:regular r:id="rId117"/>
    </p:embeddedFont>
    <p:embeddedFont>
      <p:font typeface="Franklin Gothic Heavy" panose="020B0903020102020204" pitchFamily="34" charset="0"/>
      <p:regular r:id="rId118"/>
      <p:italic r:id="rId119"/>
    </p:embeddedFont>
    <p:embeddedFont>
      <p:font typeface="Georgia" panose="02040502050405020303" pitchFamily="18" charset="0"/>
      <p:regular r:id="rId120"/>
      <p:bold r:id="rId121"/>
      <p:italic r:id="rId122"/>
      <p:boldItalic r:id="rId123"/>
    </p:embeddedFont>
    <p:embeddedFont>
      <p:font typeface="Georgia Pro Semibold" panose="02040702050405020303" pitchFamily="18" charset="0"/>
      <p:bold r:id="rId124"/>
      <p:boldItalic r:id="rId125"/>
    </p:embeddedFont>
    <p:embeddedFont>
      <p:font typeface="Gill Sans Nova" panose="020B0602020104020203" pitchFamily="34" charset="0"/>
      <p:regular r:id="rId126"/>
      <p:bold r:id="rId127"/>
      <p:italic r:id="rId128"/>
      <p:boldItalic r:id="rId129"/>
    </p:embeddedFont>
    <p:embeddedFont>
      <p:font typeface="Helvetica Neue" panose="020B0604020202020204" charset="0"/>
      <p:regular r:id="rId130"/>
      <p:bold r:id="rId131"/>
      <p:italic r:id="rId132"/>
      <p:boldItalic r:id="rId133"/>
    </p:embeddedFont>
    <p:embeddedFont>
      <p:font typeface="Informal Roman" panose="030604020304060B0204" pitchFamily="66" charset="0"/>
      <p:regular r:id="rId134"/>
    </p:embeddedFont>
    <p:embeddedFont>
      <p:font typeface="Modern Love" panose="04090805081005020601" pitchFamily="82" charset="0"/>
      <p:regular r:id="rId135"/>
    </p:embeddedFont>
    <p:embeddedFont>
      <p:font typeface="Rage Italic" panose="03070502040507070304" pitchFamily="66" charset="0"/>
      <p:regular r:id="rId136"/>
    </p:embeddedFont>
    <p:embeddedFont>
      <p:font typeface="Rockwell" panose="02060603020205020403" pitchFamily="18" charset="0"/>
      <p:regular r:id="rId137"/>
      <p:bold r:id="rId138"/>
      <p:italic r:id="rId139"/>
      <p:boldItalic r:id="rId140"/>
    </p:embeddedFont>
    <p:embeddedFont>
      <p:font typeface="Rockwell Nova Light" panose="02060303020205020403" pitchFamily="18" charset="0"/>
      <p:regular r:id="rId141"/>
      <p:italic r:id="rId142"/>
    </p:embeddedFont>
    <p:embeddedFont>
      <p:font typeface="Script MT Bold" panose="03040602040607080904" pitchFamily="66" charset="0"/>
      <p:bold r:id="rId143"/>
    </p:embeddedFont>
    <p:embeddedFont>
      <p:font typeface="Segoe UI" panose="020B0502040204020203" pitchFamily="34" charset="0"/>
      <p:regular r:id="rId144"/>
      <p:bold r:id="rId145"/>
      <p:italic r:id="rId146"/>
      <p:boldItalic r:id="rId147"/>
    </p:embeddedFont>
    <p:embeddedFont>
      <p:font typeface="Segoe UI Emoji" panose="020B0502040204020203" pitchFamily="34" charset="0"/>
      <p:regular r:id="rId148"/>
    </p:embeddedFont>
    <p:embeddedFont>
      <p:font typeface="The Hand" panose="03070502030502020204" pitchFamily="66" charset="0"/>
      <p:regular r:id="rId149"/>
      <p:bold r:id="rId150"/>
    </p:embeddedFont>
    <p:embeddedFont>
      <p:font typeface="The Hand Extrablack" panose="03070A02030502020204" pitchFamily="66" charset="0"/>
      <p:bold r:id="rId151"/>
    </p:embeddedFont>
    <p:embeddedFont>
      <p:font typeface="Univers Condensed Light" panose="020B0306020202040204" pitchFamily="34" charset="0"/>
      <p:regular r:id="rId152"/>
    </p:embeddedFont>
    <p:embeddedFont>
      <p:font typeface="Walbaum Display Light" panose="02070303090703020303" pitchFamily="18" charset="0"/>
      <p:regular r:id="rId153"/>
      <p:italic r:id="rId154"/>
    </p:embeddedFont>
    <p:embeddedFont>
      <p:font typeface="Wingdings 2" panose="05020102010507070707" pitchFamily="18" charset="2"/>
      <p:regular r:id="rId155"/>
    </p:embeddedFont>
    <p:embeddedFont>
      <p:font typeface="Wingdings 3" panose="05040102010807070707" pitchFamily="18" charset="2"/>
      <p:regular r:id="rId1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MA JOHNSON" initials="" lastIdx="1" clrIdx="1"/>
  <p:cmAuthor id="1" name="rebecca lima" initials="rl" lastIdx="1" clrIdx="5">
    <p:extLst>
      <p:ext uri="{19B8F6BF-5375-455C-9EA6-DF929625EA0E}">
        <p15:presenceInfo xmlns:p15="http://schemas.microsoft.com/office/powerpoint/2012/main" userId="836ae0d99c40f954" providerId="Windows Live"/>
      </p:ext>
    </p:extLst>
  </p:cmAuthor>
  <p:cmAuthor id="2" name="Ashley Butler" initials="AB" lastIdx="2" clrIdx="6">
    <p:extLst>
      <p:ext uri="{19B8F6BF-5375-455C-9EA6-DF929625EA0E}">
        <p15:presenceInfo xmlns:p15="http://schemas.microsoft.com/office/powerpoint/2012/main" userId="S::butler.ashley@somersetcollegeprep.org::3bbca881-3c6f-4abc-94a3-40b7cb85eef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CC66"/>
    <a:srgbClr val="FF0066"/>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E72152-584A-44C9-9EE5-0AFD49CA0136}" v="2" dt="2022-11-07T13:23:33.840"/>
  </p1510:revLst>
</p1510:revInfo>
</file>

<file path=ppt/tableStyles.xml><?xml version="1.0" encoding="utf-8"?>
<a:tblStyleLst xmlns:a="http://schemas.openxmlformats.org/drawingml/2006/main" def="{C7E8CD22-AA27-428D-8762-F23AEEC335BA}">
  <a:tblStyle styleId="{C7E8CD22-AA27-428D-8762-F23AEEC335BA}"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1380" y="96"/>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61.fntdata"/><Relationship Id="rId21" Type="http://schemas.openxmlformats.org/officeDocument/2006/relationships/slideMaster" Target="slideMasters/slideMaster14.xml"/><Relationship Id="rId42" Type="http://schemas.openxmlformats.org/officeDocument/2006/relationships/slide" Target="slides/slide14.xml"/><Relationship Id="rId63" Type="http://schemas.openxmlformats.org/officeDocument/2006/relationships/font" Target="fonts/font7.fntdata"/><Relationship Id="rId84" Type="http://schemas.openxmlformats.org/officeDocument/2006/relationships/font" Target="fonts/font28.fntdata"/><Relationship Id="rId138" Type="http://schemas.openxmlformats.org/officeDocument/2006/relationships/font" Target="fonts/font82.fntdata"/><Relationship Id="rId159" Type="http://schemas.openxmlformats.org/officeDocument/2006/relationships/viewProps" Target="viewProps.xml"/><Relationship Id="rId107" Type="http://schemas.openxmlformats.org/officeDocument/2006/relationships/font" Target="fonts/font51.fntdata"/><Relationship Id="rId11" Type="http://schemas.openxmlformats.org/officeDocument/2006/relationships/slideMaster" Target="slideMasters/slideMaster4.xml"/><Relationship Id="rId32" Type="http://schemas.openxmlformats.org/officeDocument/2006/relationships/slide" Target="slides/slide4.xml"/><Relationship Id="rId53" Type="http://schemas.openxmlformats.org/officeDocument/2006/relationships/slide" Target="slides/slide25.xml"/><Relationship Id="rId74" Type="http://schemas.openxmlformats.org/officeDocument/2006/relationships/font" Target="fonts/font18.fntdata"/><Relationship Id="rId128" Type="http://schemas.openxmlformats.org/officeDocument/2006/relationships/font" Target="fonts/font72.fntdata"/><Relationship Id="rId149" Type="http://schemas.openxmlformats.org/officeDocument/2006/relationships/font" Target="fonts/font93.fntdata"/><Relationship Id="rId5" Type="http://schemas.openxmlformats.org/officeDocument/2006/relationships/customXml" Target="../customXml/item5.xml"/><Relationship Id="rId95" Type="http://schemas.openxmlformats.org/officeDocument/2006/relationships/font" Target="fonts/font39.fntdata"/><Relationship Id="rId160" Type="http://schemas.openxmlformats.org/officeDocument/2006/relationships/theme" Target="theme/theme1.xml"/><Relationship Id="rId22" Type="http://schemas.openxmlformats.org/officeDocument/2006/relationships/slideMaster" Target="slideMasters/slideMaster15.xml"/><Relationship Id="rId43" Type="http://schemas.openxmlformats.org/officeDocument/2006/relationships/slide" Target="slides/slide15.xml"/><Relationship Id="rId64" Type="http://schemas.openxmlformats.org/officeDocument/2006/relationships/font" Target="fonts/font8.fntdata"/><Relationship Id="rId118" Type="http://schemas.openxmlformats.org/officeDocument/2006/relationships/font" Target="fonts/font62.fntdata"/><Relationship Id="rId139" Type="http://schemas.openxmlformats.org/officeDocument/2006/relationships/font" Target="fonts/font83.fntdata"/><Relationship Id="rId85" Type="http://schemas.openxmlformats.org/officeDocument/2006/relationships/font" Target="fonts/font29.fntdata"/><Relationship Id="rId150" Type="http://schemas.openxmlformats.org/officeDocument/2006/relationships/font" Target="fonts/font94.fntdata"/><Relationship Id="rId12" Type="http://schemas.openxmlformats.org/officeDocument/2006/relationships/slideMaster" Target="slideMasters/slideMaster5.xml"/><Relationship Id="rId17" Type="http://schemas.openxmlformats.org/officeDocument/2006/relationships/slideMaster" Target="slideMasters/slideMaster10.xml"/><Relationship Id="rId33" Type="http://schemas.openxmlformats.org/officeDocument/2006/relationships/slide" Target="slides/slide5.xml"/><Relationship Id="rId38" Type="http://schemas.openxmlformats.org/officeDocument/2006/relationships/slide" Target="slides/slide10.xml"/><Relationship Id="rId59" Type="http://schemas.openxmlformats.org/officeDocument/2006/relationships/font" Target="fonts/font3.fntdata"/><Relationship Id="rId103" Type="http://schemas.openxmlformats.org/officeDocument/2006/relationships/font" Target="fonts/font47.fntdata"/><Relationship Id="rId108" Type="http://schemas.openxmlformats.org/officeDocument/2006/relationships/font" Target="fonts/font52.fntdata"/><Relationship Id="rId124" Type="http://schemas.openxmlformats.org/officeDocument/2006/relationships/font" Target="fonts/font68.fntdata"/><Relationship Id="rId129" Type="http://schemas.openxmlformats.org/officeDocument/2006/relationships/font" Target="fonts/font73.fntdata"/><Relationship Id="rId54" Type="http://schemas.openxmlformats.org/officeDocument/2006/relationships/slide" Target="slides/slide26.xml"/><Relationship Id="rId70" Type="http://schemas.openxmlformats.org/officeDocument/2006/relationships/font" Target="fonts/font14.fntdata"/><Relationship Id="rId75" Type="http://schemas.openxmlformats.org/officeDocument/2006/relationships/font" Target="fonts/font19.fntdata"/><Relationship Id="rId91" Type="http://schemas.openxmlformats.org/officeDocument/2006/relationships/font" Target="fonts/font35.fntdata"/><Relationship Id="rId96" Type="http://schemas.openxmlformats.org/officeDocument/2006/relationships/font" Target="fonts/font40.fntdata"/><Relationship Id="rId140" Type="http://schemas.openxmlformats.org/officeDocument/2006/relationships/font" Target="fonts/font84.fntdata"/><Relationship Id="rId145" Type="http://schemas.openxmlformats.org/officeDocument/2006/relationships/font" Target="fonts/font89.fntdata"/><Relationship Id="rId16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slideMaster" Target="slideMasters/slideMaster16.xml"/><Relationship Id="rId28" Type="http://schemas.openxmlformats.org/officeDocument/2006/relationships/slideMaster" Target="slideMasters/slideMaster21.xml"/><Relationship Id="rId49" Type="http://schemas.openxmlformats.org/officeDocument/2006/relationships/slide" Target="slides/slide21.xml"/><Relationship Id="rId114" Type="http://schemas.openxmlformats.org/officeDocument/2006/relationships/font" Target="fonts/font58.fntdata"/><Relationship Id="rId119" Type="http://schemas.openxmlformats.org/officeDocument/2006/relationships/font" Target="fonts/font63.fntdata"/><Relationship Id="rId44" Type="http://schemas.openxmlformats.org/officeDocument/2006/relationships/slide" Target="slides/slide16.xml"/><Relationship Id="rId60" Type="http://schemas.openxmlformats.org/officeDocument/2006/relationships/font" Target="fonts/font4.fntdata"/><Relationship Id="rId65" Type="http://schemas.openxmlformats.org/officeDocument/2006/relationships/font" Target="fonts/font9.fntdata"/><Relationship Id="rId81" Type="http://schemas.openxmlformats.org/officeDocument/2006/relationships/font" Target="fonts/font25.fntdata"/><Relationship Id="rId86" Type="http://schemas.openxmlformats.org/officeDocument/2006/relationships/font" Target="fonts/font30.fntdata"/><Relationship Id="rId130" Type="http://schemas.openxmlformats.org/officeDocument/2006/relationships/font" Target="fonts/font74.fntdata"/><Relationship Id="rId135" Type="http://schemas.openxmlformats.org/officeDocument/2006/relationships/font" Target="fonts/font79.fntdata"/><Relationship Id="rId151" Type="http://schemas.openxmlformats.org/officeDocument/2006/relationships/font" Target="fonts/font95.fntdata"/><Relationship Id="rId156" Type="http://schemas.openxmlformats.org/officeDocument/2006/relationships/font" Target="fonts/font100.fntdata"/><Relationship Id="rId13" Type="http://schemas.openxmlformats.org/officeDocument/2006/relationships/slideMaster" Target="slideMasters/slideMaster6.xml"/><Relationship Id="rId18" Type="http://schemas.openxmlformats.org/officeDocument/2006/relationships/slideMaster" Target="slideMasters/slideMaster11.xml"/><Relationship Id="rId39" Type="http://schemas.openxmlformats.org/officeDocument/2006/relationships/slide" Target="slides/slide11.xml"/><Relationship Id="rId109" Type="http://schemas.openxmlformats.org/officeDocument/2006/relationships/font" Target="fonts/font53.fntdata"/><Relationship Id="rId34" Type="http://schemas.openxmlformats.org/officeDocument/2006/relationships/slide" Target="slides/slide6.xml"/><Relationship Id="rId50" Type="http://schemas.openxmlformats.org/officeDocument/2006/relationships/slide" Target="slides/slide22.xml"/><Relationship Id="rId55" Type="http://schemas.openxmlformats.org/officeDocument/2006/relationships/slide" Target="slides/slide27.xml"/><Relationship Id="rId76" Type="http://schemas.openxmlformats.org/officeDocument/2006/relationships/font" Target="fonts/font20.fntdata"/><Relationship Id="rId97" Type="http://schemas.openxmlformats.org/officeDocument/2006/relationships/font" Target="fonts/font41.fntdata"/><Relationship Id="rId104" Type="http://schemas.openxmlformats.org/officeDocument/2006/relationships/font" Target="fonts/font48.fntdata"/><Relationship Id="rId120" Type="http://schemas.openxmlformats.org/officeDocument/2006/relationships/font" Target="fonts/font64.fntdata"/><Relationship Id="rId125" Type="http://schemas.openxmlformats.org/officeDocument/2006/relationships/font" Target="fonts/font69.fntdata"/><Relationship Id="rId141" Type="http://schemas.openxmlformats.org/officeDocument/2006/relationships/font" Target="fonts/font85.fntdata"/><Relationship Id="rId146" Type="http://schemas.openxmlformats.org/officeDocument/2006/relationships/font" Target="fonts/font90.fntdata"/><Relationship Id="rId7" Type="http://schemas.openxmlformats.org/officeDocument/2006/relationships/customXml" Target="../customXml/item7.xml"/><Relationship Id="rId71" Type="http://schemas.openxmlformats.org/officeDocument/2006/relationships/font" Target="fonts/font15.fntdata"/><Relationship Id="rId92" Type="http://schemas.openxmlformats.org/officeDocument/2006/relationships/font" Target="fonts/font36.fntdata"/><Relationship Id="rId162"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1.xml"/><Relationship Id="rId24" Type="http://schemas.openxmlformats.org/officeDocument/2006/relationships/slideMaster" Target="slideMasters/slideMaster17.xml"/><Relationship Id="rId40" Type="http://schemas.openxmlformats.org/officeDocument/2006/relationships/slide" Target="slides/slide12.xml"/><Relationship Id="rId45" Type="http://schemas.openxmlformats.org/officeDocument/2006/relationships/slide" Target="slides/slide17.xml"/><Relationship Id="rId66" Type="http://schemas.openxmlformats.org/officeDocument/2006/relationships/font" Target="fonts/font10.fntdata"/><Relationship Id="rId87" Type="http://schemas.openxmlformats.org/officeDocument/2006/relationships/font" Target="fonts/font31.fntdata"/><Relationship Id="rId110" Type="http://schemas.openxmlformats.org/officeDocument/2006/relationships/font" Target="fonts/font54.fntdata"/><Relationship Id="rId115" Type="http://schemas.openxmlformats.org/officeDocument/2006/relationships/font" Target="fonts/font59.fntdata"/><Relationship Id="rId131" Type="http://schemas.openxmlformats.org/officeDocument/2006/relationships/font" Target="fonts/font75.fntdata"/><Relationship Id="rId136" Type="http://schemas.openxmlformats.org/officeDocument/2006/relationships/font" Target="fonts/font80.fntdata"/><Relationship Id="rId157" Type="http://schemas.openxmlformats.org/officeDocument/2006/relationships/commentAuthors" Target="commentAuthors.xml"/><Relationship Id="rId61" Type="http://schemas.openxmlformats.org/officeDocument/2006/relationships/font" Target="fonts/font5.fntdata"/><Relationship Id="rId82" Type="http://schemas.openxmlformats.org/officeDocument/2006/relationships/font" Target="fonts/font26.fntdata"/><Relationship Id="rId152" Type="http://schemas.openxmlformats.org/officeDocument/2006/relationships/font" Target="fonts/font96.fntdata"/><Relationship Id="rId19" Type="http://schemas.openxmlformats.org/officeDocument/2006/relationships/slideMaster" Target="slideMasters/slideMaster12.xml"/><Relationship Id="rId14" Type="http://schemas.openxmlformats.org/officeDocument/2006/relationships/slideMaster" Target="slideMasters/slideMaster7.xml"/><Relationship Id="rId30" Type="http://schemas.openxmlformats.org/officeDocument/2006/relationships/slide" Target="slides/slide2.xml"/><Relationship Id="rId35" Type="http://schemas.openxmlformats.org/officeDocument/2006/relationships/slide" Target="slides/slide7.xml"/><Relationship Id="rId56" Type="http://schemas.openxmlformats.org/officeDocument/2006/relationships/notesMaster" Target="notesMasters/notesMaster1.xml"/><Relationship Id="rId77" Type="http://schemas.openxmlformats.org/officeDocument/2006/relationships/font" Target="fonts/font21.fntdata"/><Relationship Id="rId100" Type="http://schemas.openxmlformats.org/officeDocument/2006/relationships/font" Target="fonts/font44.fntdata"/><Relationship Id="rId105" Type="http://schemas.openxmlformats.org/officeDocument/2006/relationships/font" Target="fonts/font49.fntdata"/><Relationship Id="rId126" Type="http://schemas.openxmlformats.org/officeDocument/2006/relationships/font" Target="fonts/font70.fntdata"/><Relationship Id="rId147" Type="http://schemas.openxmlformats.org/officeDocument/2006/relationships/font" Target="fonts/font91.fntdata"/><Relationship Id="rId8" Type="http://schemas.openxmlformats.org/officeDocument/2006/relationships/slideMaster" Target="slideMasters/slideMaster1.xml"/><Relationship Id="rId51" Type="http://schemas.openxmlformats.org/officeDocument/2006/relationships/slide" Target="slides/slide23.xml"/><Relationship Id="rId72" Type="http://schemas.openxmlformats.org/officeDocument/2006/relationships/font" Target="fonts/font16.fntdata"/><Relationship Id="rId93" Type="http://schemas.openxmlformats.org/officeDocument/2006/relationships/font" Target="fonts/font37.fntdata"/><Relationship Id="rId98" Type="http://schemas.openxmlformats.org/officeDocument/2006/relationships/font" Target="fonts/font42.fntdata"/><Relationship Id="rId121" Type="http://schemas.openxmlformats.org/officeDocument/2006/relationships/font" Target="fonts/font65.fntdata"/><Relationship Id="rId142" Type="http://schemas.openxmlformats.org/officeDocument/2006/relationships/font" Target="fonts/font86.fntdata"/><Relationship Id="rId3" Type="http://schemas.openxmlformats.org/officeDocument/2006/relationships/customXml" Target="../customXml/item3.xml"/><Relationship Id="rId25" Type="http://schemas.openxmlformats.org/officeDocument/2006/relationships/slideMaster" Target="slideMasters/slideMaster18.xml"/><Relationship Id="rId46" Type="http://schemas.openxmlformats.org/officeDocument/2006/relationships/slide" Target="slides/slide18.xml"/><Relationship Id="rId67" Type="http://schemas.openxmlformats.org/officeDocument/2006/relationships/font" Target="fonts/font11.fntdata"/><Relationship Id="rId116" Type="http://schemas.openxmlformats.org/officeDocument/2006/relationships/font" Target="fonts/font60.fntdata"/><Relationship Id="rId137" Type="http://schemas.openxmlformats.org/officeDocument/2006/relationships/font" Target="fonts/font81.fntdata"/><Relationship Id="rId158" Type="http://schemas.openxmlformats.org/officeDocument/2006/relationships/presProps" Target="presProps.xml"/><Relationship Id="rId20" Type="http://schemas.openxmlformats.org/officeDocument/2006/relationships/slideMaster" Target="slideMasters/slideMaster13.xml"/><Relationship Id="rId41" Type="http://schemas.openxmlformats.org/officeDocument/2006/relationships/slide" Target="slides/slide13.xml"/><Relationship Id="rId62" Type="http://schemas.openxmlformats.org/officeDocument/2006/relationships/font" Target="fonts/font6.fntdata"/><Relationship Id="rId83" Type="http://schemas.openxmlformats.org/officeDocument/2006/relationships/font" Target="fonts/font27.fntdata"/><Relationship Id="rId88" Type="http://schemas.openxmlformats.org/officeDocument/2006/relationships/font" Target="fonts/font32.fntdata"/><Relationship Id="rId111" Type="http://schemas.openxmlformats.org/officeDocument/2006/relationships/font" Target="fonts/font55.fntdata"/><Relationship Id="rId132" Type="http://schemas.openxmlformats.org/officeDocument/2006/relationships/font" Target="fonts/font76.fntdata"/><Relationship Id="rId153" Type="http://schemas.openxmlformats.org/officeDocument/2006/relationships/font" Target="fonts/font97.fntdata"/><Relationship Id="rId15" Type="http://schemas.openxmlformats.org/officeDocument/2006/relationships/slideMaster" Target="slideMasters/slideMaster8.xml"/><Relationship Id="rId36" Type="http://schemas.openxmlformats.org/officeDocument/2006/relationships/slide" Target="slides/slide8.xml"/><Relationship Id="rId57" Type="http://schemas.openxmlformats.org/officeDocument/2006/relationships/font" Target="fonts/font1.fntdata"/><Relationship Id="rId106" Type="http://schemas.openxmlformats.org/officeDocument/2006/relationships/font" Target="fonts/font50.fntdata"/><Relationship Id="rId127" Type="http://schemas.openxmlformats.org/officeDocument/2006/relationships/font" Target="fonts/font71.fntdata"/><Relationship Id="rId10" Type="http://schemas.openxmlformats.org/officeDocument/2006/relationships/slideMaster" Target="slideMasters/slideMaster3.xml"/><Relationship Id="rId31" Type="http://schemas.openxmlformats.org/officeDocument/2006/relationships/slide" Target="slides/slide3.xml"/><Relationship Id="rId52" Type="http://schemas.openxmlformats.org/officeDocument/2006/relationships/slide" Target="slides/slide24.xml"/><Relationship Id="rId73" Type="http://schemas.openxmlformats.org/officeDocument/2006/relationships/font" Target="fonts/font17.fntdata"/><Relationship Id="rId78" Type="http://schemas.openxmlformats.org/officeDocument/2006/relationships/font" Target="fonts/font22.fntdata"/><Relationship Id="rId94" Type="http://schemas.openxmlformats.org/officeDocument/2006/relationships/font" Target="fonts/font38.fntdata"/><Relationship Id="rId99" Type="http://schemas.openxmlformats.org/officeDocument/2006/relationships/font" Target="fonts/font43.fntdata"/><Relationship Id="rId101" Type="http://schemas.openxmlformats.org/officeDocument/2006/relationships/font" Target="fonts/font45.fntdata"/><Relationship Id="rId122" Type="http://schemas.openxmlformats.org/officeDocument/2006/relationships/font" Target="fonts/font66.fntdata"/><Relationship Id="rId143" Type="http://schemas.openxmlformats.org/officeDocument/2006/relationships/font" Target="fonts/font87.fntdata"/><Relationship Id="rId148" Type="http://schemas.openxmlformats.org/officeDocument/2006/relationships/font" Target="fonts/font92.fntdata"/><Relationship Id="rId4" Type="http://schemas.openxmlformats.org/officeDocument/2006/relationships/customXml" Target="../customXml/item4.xml"/><Relationship Id="rId9" Type="http://schemas.openxmlformats.org/officeDocument/2006/relationships/slideMaster" Target="slideMasters/slideMaster2.xml"/><Relationship Id="rId26" Type="http://schemas.openxmlformats.org/officeDocument/2006/relationships/slideMaster" Target="slideMasters/slideMaster19.xml"/><Relationship Id="rId47" Type="http://schemas.openxmlformats.org/officeDocument/2006/relationships/slide" Target="slides/slide19.xml"/><Relationship Id="rId68" Type="http://schemas.openxmlformats.org/officeDocument/2006/relationships/font" Target="fonts/font12.fntdata"/><Relationship Id="rId89" Type="http://schemas.openxmlformats.org/officeDocument/2006/relationships/font" Target="fonts/font33.fntdata"/><Relationship Id="rId112" Type="http://schemas.openxmlformats.org/officeDocument/2006/relationships/font" Target="fonts/font56.fntdata"/><Relationship Id="rId133" Type="http://schemas.openxmlformats.org/officeDocument/2006/relationships/font" Target="fonts/font77.fntdata"/><Relationship Id="rId154" Type="http://schemas.openxmlformats.org/officeDocument/2006/relationships/font" Target="fonts/font98.fntdata"/><Relationship Id="rId16" Type="http://schemas.openxmlformats.org/officeDocument/2006/relationships/slideMaster" Target="slideMasters/slideMaster9.xml"/><Relationship Id="rId37" Type="http://schemas.openxmlformats.org/officeDocument/2006/relationships/slide" Target="slides/slide9.xml"/><Relationship Id="rId58" Type="http://schemas.openxmlformats.org/officeDocument/2006/relationships/font" Target="fonts/font2.fntdata"/><Relationship Id="rId79" Type="http://schemas.openxmlformats.org/officeDocument/2006/relationships/font" Target="fonts/font23.fntdata"/><Relationship Id="rId102" Type="http://schemas.openxmlformats.org/officeDocument/2006/relationships/font" Target="fonts/font46.fntdata"/><Relationship Id="rId123" Type="http://schemas.openxmlformats.org/officeDocument/2006/relationships/font" Target="fonts/font67.fntdata"/><Relationship Id="rId144" Type="http://schemas.openxmlformats.org/officeDocument/2006/relationships/font" Target="fonts/font88.fntdata"/><Relationship Id="rId90" Type="http://schemas.openxmlformats.org/officeDocument/2006/relationships/font" Target="fonts/font34.fntdata"/><Relationship Id="rId27" Type="http://schemas.openxmlformats.org/officeDocument/2006/relationships/slideMaster" Target="slideMasters/slideMaster20.xml"/><Relationship Id="rId48" Type="http://schemas.openxmlformats.org/officeDocument/2006/relationships/slide" Target="slides/slide20.xml"/><Relationship Id="rId69" Type="http://schemas.openxmlformats.org/officeDocument/2006/relationships/font" Target="fonts/font13.fntdata"/><Relationship Id="rId113" Type="http://schemas.openxmlformats.org/officeDocument/2006/relationships/font" Target="fonts/font57.fntdata"/><Relationship Id="rId134" Type="http://schemas.openxmlformats.org/officeDocument/2006/relationships/font" Target="fonts/font78.fntdata"/><Relationship Id="rId80" Type="http://schemas.openxmlformats.org/officeDocument/2006/relationships/font" Target="fonts/font24.fntdata"/><Relationship Id="rId155" Type="http://schemas.openxmlformats.org/officeDocument/2006/relationships/font" Target="fonts/font99.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5D3AF5A8-6E2A-4F2A-B88D-B215BB5E17C3}" type="pres">
      <dgm:prSet presAssocID="{FAAF3693-03DB-4A77-B007-45B249DE5C1F}" presName="linear" presStyleCnt="0">
        <dgm:presLayoutVars>
          <dgm:animLvl val="lvl"/>
          <dgm:resizeHandles val="exact"/>
        </dgm:presLayoutVars>
      </dgm:prSet>
      <dgm:spPr/>
    </dgm:pt>
    <dgm:pt modelId="{A2D8BCDD-1E20-4967-9F8F-1EB3D70BA0D7}" type="pres">
      <dgm:prSet presAssocID="{44806857-370D-479C-BA85-5E3DF707FB9D}" presName="parentText" presStyleLbl="node1" presStyleIdx="0" presStyleCnt="8">
        <dgm:presLayoutVars>
          <dgm:chMax val="0"/>
          <dgm:bulletEnabled val="1"/>
        </dgm:presLayoutVars>
      </dgm:prSet>
      <dgm:spPr/>
    </dgm:pt>
    <dgm:pt modelId="{A1087170-6500-4945-8B4C-1E6C675191E5}" type="pres">
      <dgm:prSet presAssocID="{F9844EB1-D1A5-494D-8968-8A88FE4E0B29}" presName="spacer" presStyleCnt="0"/>
      <dgm:spPr/>
    </dgm:pt>
    <dgm:pt modelId="{2C5159F6-24A8-473C-8C40-B2559B090B64}" type="pres">
      <dgm:prSet presAssocID="{99749F4E-F815-46D9-B202-515D5A39C3F3}" presName="parentText" presStyleLbl="node1" presStyleIdx="1" presStyleCnt="8">
        <dgm:presLayoutVars>
          <dgm:chMax val="0"/>
          <dgm:bulletEnabled val="1"/>
        </dgm:presLayoutVars>
      </dgm:prSet>
      <dgm:spPr/>
    </dgm:pt>
    <dgm:pt modelId="{19D0758C-2386-4F63-816D-5FD92C07067A}" type="pres">
      <dgm:prSet presAssocID="{80BA55E1-3B47-44E7-9B9A-E78EA53725E6}" presName="spacer" presStyleCnt="0"/>
      <dgm:spPr/>
    </dgm:pt>
    <dgm:pt modelId="{1614B123-C4D5-4F23-B2D9-6931F518685E}" type="pres">
      <dgm:prSet presAssocID="{3A650E9D-6BB7-4789-9B68-81354AC2FDD3}" presName="parentText" presStyleLbl="node1" presStyleIdx="2" presStyleCnt="8">
        <dgm:presLayoutVars>
          <dgm:chMax val="0"/>
          <dgm:bulletEnabled val="1"/>
        </dgm:presLayoutVars>
      </dgm:prSet>
      <dgm:spPr/>
    </dgm:pt>
    <dgm:pt modelId="{E2201147-F87C-4E1A-A946-00247856FBAC}" type="pres">
      <dgm:prSet presAssocID="{D4B3E329-A62E-45D2-9D41-76C0982981B3}" presName="spacer" presStyleCnt="0"/>
      <dgm:spPr/>
    </dgm:pt>
    <dgm:pt modelId="{A236543D-CC14-478F-A607-D039E8590C52}" type="pres">
      <dgm:prSet presAssocID="{3970E0F5-8929-4CAA-B980-20216F45B9E6}" presName="parentText" presStyleLbl="node1" presStyleIdx="3" presStyleCnt="8">
        <dgm:presLayoutVars>
          <dgm:chMax val="0"/>
          <dgm:bulletEnabled val="1"/>
        </dgm:presLayoutVars>
      </dgm:prSet>
      <dgm:spPr/>
    </dgm:pt>
    <dgm:pt modelId="{F89FD0F6-4968-4ED0-B3B6-798B60EBC3F5}" type="pres">
      <dgm:prSet presAssocID="{2DFD2848-F77A-4FDE-B622-E76A5EC917C9}" presName="spacer" presStyleCnt="0"/>
      <dgm:spPr/>
    </dgm:pt>
    <dgm:pt modelId="{5EE3644C-9FFC-4229-B97B-E0CD389CCF5C}" type="pres">
      <dgm:prSet presAssocID="{ECC2434A-267D-43FD-B53C-0652213B4E19}" presName="parentText" presStyleLbl="node1" presStyleIdx="4" presStyleCnt="8">
        <dgm:presLayoutVars>
          <dgm:chMax val="0"/>
          <dgm:bulletEnabled val="1"/>
        </dgm:presLayoutVars>
      </dgm:prSet>
      <dgm:spPr/>
    </dgm:pt>
    <dgm:pt modelId="{7B4DA009-B141-4DF2-A934-51DCD3480324}" type="pres">
      <dgm:prSet presAssocID="{A0EDF416-9261-4B15-A369-6689E6073B73}" presName="spacer" presStyleCnt="0"/>
      <dgm:spPr/>
    </dgm:pt>
    <dgm:pt modelId="{EE606629-76DA-44EF-BB34-78BBE78F7DC7}" type="pres">
      <dgm:prSet presAssocID="{03AC48FF-8476-4A4D-8384-9C7E63AF4894}" presName="parentText" presStyleLbl="node1" presStyleIdx="5" presStyleCnt="8">
        <dgm:presLayoutVars>
          <dgm:chMax val="0"/>
          <dgm:bulletEnabled val="1"/>
        </dgm:presLayoutVars>
      </dgm:prSet>
      <dgm:spPr/>
    </dgm:pt>
    <dgm:pt modelId="{447034E8-A018-4F94-82BF-18D70E558C19}" type="pres">
      <dgm:prSet presAssocID="{A1C9EE35-E3E4-43AA-89F2-AB29E6442879}" presName="spacer" presStyleCnt="0"/>
      <dgm:spPr/>
    </dgm:pt>
    <dgm:pt modelId="{499A2F1D-F2C1-490D-94FA-A34757A998BF}" type="pres">
      <dgm:prSet presAssocID="{402D757D-0619-4429-AB37-DD17173FC10E}" presName="parentText" presStyleLbl="node1" presStyleIdx="6" presStyleCnt="8">
        <dgm:presLayoutVars>
          <dgm:chMax val="0"/>
          <dgm:bulletEnabled val="1"/>
        </dgm:presLayoutVars>
      </dgm:prSet>
      <dgm:spPr/>
    </dgm:pt>
    <dgm:pt modelId="{F214F881-FB22-410E-8221-7FD608C781F6}" type="pres">
      <dgm:prSet presAssocID="{D403CD2F-D8D6-469C-9C6A-1693E419C4C5}" presName="spacer" presStyleCnt="0"/>
      <dgm:spPr/>
    </dgm:pt>
    <dgm:pt modelId="{167A99F4-6A3C-458B-8198-4A3A8E57C00C}" type="pres">
      <dgm:prSet presAssocID="{02C32390-6DAF-4C55-A58A-92770FAF264B}" presName="parentText" presStyleLbl="node1" presStyleIdx="7" presStyleCnt="8">
        <dgm:presLayoutVars>
          <dgm:chMax val="0"/>
          <dgm:bulletEnabled val="1"/>
        </dgm:presLayoutVars>
      </dgm:prSet>
      <dgm:spPr/>
    </dgm:pt>
  </dgm:ptLst>
  <dgm:cxnLst>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794E4763-7BDF-43D7-8657-A6ECAB040137}" type="presOf" srcId="{3A650E9D-6BB7-4789-9B68-81354AC2FDD3}" destId="{1614B123-C4D5-4F23-B2D9-6931F518685E}" srcOrd="0" destOrd="0" presId="urn:microsoft.com/office/officeart/2005/8/layout/vList2"/>
    <dgm:cxn modelId="{86C9C16F-D9D3-454B-B199-D53D82541466}" type="presOf" srcId="{44806857-370D-479C-BA85-5E3DF707FB9D}" destId="{A2D8BCDD-1E20-4967-9F8F-1EB3D70BA0D7}" srcOrd="0" destOrd="0" presId="urn:microsoft.com/office/officeart/2005/8/layout/vList2"/>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36A2895A-23FD-41CF-B94B-63E18ECA2D2C}" type="presOf" srcId="{99749F4E-F815-46D9-B202-515D5A39C3F3}" destId="{2C5159F6-24A8-473C-8C40-B2559B090B64}" srcOrd="0" destOrd="0" presId="urn:microsoft.com/office/officeart/2005/8/layout/vList2"/>
    <dgm:cxn modelId="{D3B51F9B-605E-44E9-B67D-8B08D42F28C5}" type="presOf" srcId="{ECC2434A-267D-43FD-B53C-0652213B4E19}" destId="{5EE3644C-9FFC-4229-B97B-E0CD389CCF5C}" srcOrd="0" destOrd="0" presId="urn:microsoft.com/office/officeart/2005/8/layout/vList2"/>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5CF6B6AA-4EA5-43C4-B2C8-D4957939736D}" type="presOf" srcId="{3970E0F5-8929-4CAA-B980-20216F45B9E6}" destId="{A236543D-CC14-478F-A607-D039E8590C52}" srcOrd="0" destOrd="0" presId="urn:microsoft.com/office/officeart/2005/8/layout/vList2"/>
    <dgm:cxn modelId="{6BFDD3C6-5BCD-4201-A393-8F15F776F026}" type="presOf" srcId="{FAAF3693-03DB-4A77-B007-45B249DE5C1F}" destId="{5D3AF5A8-6E2A-4F2A-B88D-B215BB5E17C3}" srcOrd="0" destOrd="0" presId="urn:microsoft.com/office/officeart/2005/8/layout/vList2"/>
    <dgm:cxn modelId="{8C948AC8-C21D-40BB-93EC-E0A3A6909162}" type="presOf" srcId="{02C32390-6DAF-4C55-A58A-92770FAF264B}" destId="{167A99F4-6A3C-458B-8198-4A3A8E57C00C}" srcOrd="0" destOrd="0" presId="urn:microsoft.com/office/officeart/2005/8/layout/vList2"/>
    <dgm:cxn modelId="{2E8E7ACB-6090-4F56-A823-C151C8FC14AA}" type="presOf" srcId="{402D757D-0619-4429-AB37-DD17173FC10E}" destId="{499A2F1D-F2C1-490D-94FA-A34757A998BF}" srcOrd="0" destOrd="0" presId="urn:microsoft.com/office/officeart/2005/8/layout/vList2"/>
    <dgm:cxn modelId="{D6B671D9-10DD-4BE4-9098-E394F315415A}" type="presOf" srcId="{03AC48FF-8476-4A4D-8384-9C7E63AF4894}" destId="{EE606629-76DA-44EF-BB34-78BBE78F7DC7}" srcOrd="0" destOrd="0" presId="urn:microsoft.com/office/officeart/2005/8/layout/vList2"/>
    <dgm:cxn modelId="{44A6F2EA-DA46-40B0-8901-ADD79DF10015}" srcId="{FAAF3693-03DB-4A77-B007-45B249DE5C1F}" destId="{402D757D-0619-4429-AB37-DD17173FC10E}" srcOrd="6" destOrd="0" parTransId="{5E346FDF-B866-4F2D-A97C-9D6B0AB1974E}" sibTransId="{D403CD2F-D8D6-469C-9C6A-1693E419C4C5}"/>
    <dgm:cxn modelId="{286B06F8-E94E-4B8A-9DDE-B7596CFDFB0F}" srcId="{FAAF3693-03DB-4A77-B007-45B249DE5C1F}" destId="{99749F4E-F815-46D9-B202-515D5A39C3F3}" srcOrd="1" destOrd="0" parTransId="{CCC31A7A-5EDB-46D2-B6B5-2D5183100A78}" sibTransId="{80BA55E1-3B47-44E7-9B9A-E78EA53725E6}"/>
    <dgm:cxn modelId="{9A2A9CD7-5C71-42B6-BFD6-AC81C3C45DC1}" type="presParOf" srcId="{5D3AF5A8-6E2A-4F2A-B88D-B215BB5E17C3}" destId="{A2D8BCDD-1E20-4967-9F8F-1EB3D70BA0D7}" srcOrd="0" destOrd="0" presId="urn:microsoft.com/office/officeart/2005/8/layout/vList2"/>
    <dgm:cxn modelId="{85F49FA7-54B9-489F-9806-52D6FAC3388F}" type="presParOf" srcId="{5D3AF5A8-6E2A-4F2A-B88D-B215BB5E17C3}" destId="{A1087170-6500-4945-8B4C-1E6C675191E5}" srcOrd="1" destOrd="0" presId="urn:microsoft.com/office/officeart/2005/8/layout/vList2"/>
    <dgm:cxn modelId="{70B2FC20-8687-4D29-A404-C1CFB78372CD}" type="presParOf" srcId="{5D3AF5A8-6E2A-4F2A-B88D-B215BB5E17C3}" destId="{2C5159F6-24A8-473C-8C40-B2559B090B64}" srcOrd="2" destOrd="0" presId="urn:microsoft.com/office/officeart/2005/8/layout/vList2"/>
    <dgm:cxn modelId="{8C22B0B0-26C3-43AE-BC7F-697467048D25}" type="presParOf" srcId="{5D3AF5A8-6E2A-4F2A-B88D-B215BB5E17C3}" destId="{19D0758C-2386-4F63-816D-5FD92C07067A}" srcOrd="3" destOrd="0" presId="urn:microsoft.com/office/officeart/2005/8/layout/vList2"/>
    <dgm:cxn modelId="{46088475-288C-404F-97FF-C4045BAFC684}" type="presParOf" srcId="{5D3AF5A8-6E2A-4F2A-B88D-B215BB5E17C3}" destId="{1614B123-C4D5-4F23-B2D9-6931F518685E}" srcOrd="4" destOrd="0" presId="urn:microsoft.com/office/officeart/2005/8/layout/vList2"/>
    <dgm:cxn modelId="{6DADA689-C653-46CB-BE6F-873D3E466450}" type="presParOf" srcId="{5D3AF5A8-6E2A-4F2A-B88D-B215BB5E17C3}" destId="{E2201147-F87C-4E1A-A946-00247856FBAC}" srcOrd="5" destOrd="0" presId="urn:microsoft.com/office/officeart/2005/8/layout/vList2"/>
    <dgm:cxn modelId="{2594D2D8-8104-4961-96C9-836449A2A6C0}" type="presParOf" srcId="{5D3AF5A8-6E2A-4F2A-B88D-B215BB5E17C3}" destId="{A236543D-CC14-478F-A607-D039E8590C52}" srcOrd="6" destOrd="0" presId="urn:microsoft.com/office/officeart/2005/8/layout/vList2"/>
    <dgm:cxn modelId="{1DBE8B40-6B5E-4E87-BECE-34EB0661B1A3}" type="presParOf" srcId="{5D3AF5A8-6E2A-4F2A-B88D-B215BB5E17C3}" destId="{F89FD0F6-4968-4ED0-B3B6-798B60EBC3F5}" srcOrd="7" destOrd="0" presId="urn:microsoft.com/office/officeart/2005/8/layout/vList2"/>
    <dgm:cxn modelId="{7DA1A14B-8EF9-44EE-8885-DFDABB4A94BB}" type="presParOf" srcId="{5D3AF5A8-6E2A-4F2A-B88D-B215BB5E17C3}" destId="{5EE3644C-9FFC-4229-B97B-E0CD389CCF5C}" srcOrd="8" destOrd="0" presId="urn:microsoft.com/office/officeart/2005/8/layout/vList2"/>
    <dgm:cxn modelId="{B315C1A4-F878-4881-AB62-F4F7F8BF0115}" type="presParOf" srcId="{5D3AF5A8-6E2A-4F2A-B88D-B215BB5E17C3}" destId="{7B4DA009-B141-4DF2-A934-51DCD3480324}" srcOrd="9" destOrd="0" presId="urn:microsoft.com/office/officeart/2005/8/layout/vList2"/>
    <dgm:cxn modelId="{DF06E9B8-1928-463F-A9CC-2E7E72A77900}" type="presParOf" srcId="{5D3AF5A8-6E2A-4F2A-B88D-B215BB5E17C3}" destId="{EE606629-76DA-44EF-BB34-78BBE78F7DC7}" srcOrd="10" destOrd="0" presId="urn:microsoft.com/office/officeart/2005/8/layout/vList2"/>
    <dgm:cxn modelId="{43FF9190-898C-4FE0-8F6C-611880A803B7}" type="presParOf" srcId="{5D3AF5A8-6E2A-4F2A-B88D-B215BB5E17C3}" destId="{447034E8-A018-4F94-82BF-18D70E558C19}" srcOrd="11" destOrd="0" presId="urn:microsoft.com/office/officeart/2005/8/layout/vList2"/>
    <dgm:cxn modelId="{4E04F0E3-5263-4985-A2A7-23C61A0415C0}" type="presParOf" srcId="{5D3AF5A8-6E2A-4F2A-B88D-B215BB5E17C3}" destId="{499A2F1D-F2C1-490D-94FA-A34757A998BF}" srcOrd="12" destOrd="0" presId="urn:microsoft.com/office/officeart/2005/8/layout/vList2"/>
    <dgm:cxn modelId="{D13E83C9-188C-4E32-9D78-2CA880228A5C}" type="presParOf" srcId="{5D3AF5A8-6E2A-4F2A-B88D-B215BB5E17C3}" destId="{F214F881-FB22-410E-8221-7FD608C781F6}" srcOrd="13" destOrd="0" presId="urn:microsoft.com/office/officeart/2005/8/layout/vList2"/>
    <dgm:cxn modelId="{49E10C69-A073-4850-9AE9-241E0FFA3F5C}" type="presParOf" srcId="{5D3AF5A8-6E2A-4F2A-B88D-B215BB5E17C3}" destId="{167A99F4-6A3C-458B-8198-4A3A8E57C00C}" srcOrd="1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DA15FEB8-35A7-4221-8028-626C1308C1CE}">
      <dgm:prSet/>
      <dgm:spPr/>
      <dgm:t>
        <a:bodyPr/>
        <a:lstStyle/>
        <a:p>
          <a:pPr rtl="0"/>
          <a:r>
            <a:rPr lang="en-US" b="1" u="sng" dirty="0"/>
            <a:t>DO NOT. . </a:t>
          </a:r>
          <a:r>
            <a:rPr lang="en-US" b="1" dirty="0"/>
            <a:t>.</a:t>
          </a:r>
          <a:r>
            <a:rPr lang="en-US" b="1" dirty="0">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dirty="0"/>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dirty="0"/>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dirty="0"/>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dirty="0"/>
            <a:t>Use the elevator without approval from the office.</a:t>
          </a:r>
          <a:r>
            <a:rPr lang="en-US" dirty="0">
              <a:latin typeface="Calibri Light" panose="020F0302020204030204"/>
            </a:rPr>
            <a:t> </a:t>
          </a:r>
          <a:endParaRPr lang="en-US" dirty="0"/>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dirty="0"/>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dirty="0"/>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dirty="0"/>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dirty="0"/>
            <a:t>Throw anything from the ground level to the 2</a:t>
          </a:r>
          <a:r>
            <a:rPr lang="en-US" baseline="30000" dirty="0"/>
            <a:t>nd</a:t>
          </a:r>
          <a:r>
            <a:rPr lang="en-US" dirty="0"/>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dirty="0"/>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dirty="0"/>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dirty="0"/>
            <a:t>Hang out by the wavy wall side or behind the basketball court bleachers</a:t>
          </a:r>
          <a:r>
            <a:rPr lang="en-US" dirty="0">
              <a:latin typeface="Calibri Light" panose="020F0302020204030204"/>
            </a:rPr>
            <a:t> </a:t>
          </a:r>
          <a:endParaRPr lang="en-US" dirty="0"/>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dirty="0"/>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dirty="0"/>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dirty="0">
              <a:latin typeface="Calibri Light" panose="020F0302020204030204"/>
            </a:rPr>
            <a:t>Yoga </a:t>
          </a:r>
          <a:r>
            <a:rPr lang="en-US" dirty="0"/>
            <a:t>pants/ leggings/ are not allowed.</a:t>
          </a:r>
          <a:r>
            <a:rPr lang="en-US" dirty="0">
              <a:latin typeface="Calibri Light" panose="020F0302020204030204"/>
            </a:rPr>
            <a:t> </a:t>
          </a:r>
          <a:r>
            <a:rPr lang="en-US" dirty="0"/>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dirty="0"/>
            <a:t>You are not to go to the Deans’ office during class to argue a detention. You will be turned away.</a:t>
          </a:r>
          <a:r>
            <a:rPr lang="en-US" dirty="0">
              <a:latin typeface="Calibri Light" panose="020F0302020204030204"/>
            </a:rPr>
            <a:t> </a:t>
          </a:r>
          <a:endParaRPr lang="en-US" dirty="0"/>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D369AA0A-0D08-4F6F-83AA-29C9B3CB2224}" type="pres">
      <dgm:prSet presAssocID="{7A322FB5-9BD8-4E6B-BA51-F151A206E4C2}" presName="diagram" presStyleCnt="0">
        <dgm:presLayoutVars>
          <dgm:dir/>
          <dgm:resizeHandles val="exact"/>
        </dgm:presLayoutVars>
      </dgm:prSet>
      <dgm:spPr/>
    </dgm:pt>
    <dgm:pt modelId="{4F93423B-5E15-46AB-9908-F34C7DBC3DC9}" type="pres">
      <dgm:prSet presAssocID="{DA15FEB8-35A7-4221-8028-626C1308C1CE}" presName="node" presStyleLbl="node1" presStyleIdx="0" presStyleCnt="16">
        <dgm:presLayoutVars>
          <dgm:bulletEnabled val="1"/>
        </dgm:presLayoutVars>
      </dgm:prSet>
      <dgm:spPr/>
    </dgm:pt>
    <dgm:pt modelId="{ABB1569B-CB48-47C8-9ACB-77AB431AACFD}" type="pres">
      <dgm:prSet presAssocID="{2E3433A2-3786-4F32-8028-E367782E0281}" presName="sibTrans" presStyleCnt="0"/>
      <dgm:spPr/>
    </dgm:pt>
    <dgm:pt modelId="{75506D3F-ECF1-445C-9C31-3645ADF98A3F}" type="pres">
      <dgm:prSet presAssocID="{A5E0FA3C-434D-4CC2-BA0A-2D541F153DE7}" presName="node" presStyleLbl="node1" presStyleIdx="1" presStyleCnt="16">
        <dgm:presLayoutVars>
          <dgm:bulletEnabled val="1"/>
        </dgm:presLayoutVars>
      </dgm:prSet>
      <dgm:spPr/>
    </dgm:pt>
    <dgm:pt modelId="{A1EAE3D7-EBCB-4D36-AB78-458EB2369060}" type="pres">
      <dgm:prSet presAssocID="{84AA20E9-96B1-40CA-8ED3-CFAA244C1297}" presName="sibTrans" presStyleCnt="0"/>
      <dgm:spPr/>
    </dgm:pt>
    <dgm:pt modelId="{5906485B-1CF8-482B-A474-C2BED5E72D50}" type="pres">
      <dgm:prSet presAssocID="{303CDEDC-1E8B-4B7E-8760-C9E3C3D20646}" presName="node" presStyleLbl="node1" presStyleIdx="2" presStyleCnt="16">
        <dgm:presLayoutVars>
          <dgm:bulletEnabled val="1"/>
        </dgm:presLayoutVars>
      </dgm:prSet>
      <dgm:spPr/>
    </dgm:pt>
    <dgm:pt modelId="{660F9F78-61A6-4101-AFD3-8CFDD2A7AC2D}" type="pres">
      <dgm:prSet presAssocID="{45232097-DDF5-4B5C-A8D4-AA3773CC58A3}" presName="sibTrans" presStyleCnt="0"/>
      <dgm:spPr/>
    </dgm:pt>
    <dgm:pt modelId="{CF5B08E1-D198-40BD-835F-A2A62551A293}" type="pres">
      <dgm:prSet presAssocID="{67423295-9B6A-44DE-BA6A-D078AD18E66E}" presName="node" presStyleLbl="node1" presStyleIdx="3" presStyleCnt="16">
        <dgm:presLayoutVars>
          <dgm:bulletEnabled val="1"/>
        </dgm:presLayoutVars>
      </dgm:prSet>
      <dgm:spPr/>
    </dgm:pt>
    <dgm:pt modelId="{3D98DA57-F1E3-4134-BCE8-C77DAF9403DF}" type="pres">
      <dgm:prSet presAssocID="{21A3DE40-36A1-4954-B572-EEFE5E9762EB}" presName="sibTrans" presStyleCnt="0"/>
      <dgm:spPr/>
    </dgm:pt>
    <dgm:pt modelId="{9F9F69B9-B29B-40DB-B935-D1440E32E965}" type="pres">
      <dgm:prSet presAssocID="{57D5625F-210D-4909-B8C5-F45BB0E3DF6C}" presName="node" presStyleLbl="node1" presStyleIdx="4" presStyleCnt="16">
        <dgm:presLayoutVars>
          <dgm:bulletEnabled val="1"/>
        </dgm:presLayoutVars>
      </dgm:prSet>
      <dgm:spPr/>
    </dgm:pt>
    <dgm:pt modelId="{3ABC6DB8-B87F-44B6-AEA8-C97F6DA1A53F}" type="pres">
      <dgm:prSet presAssocID="{E32DFCA4-3C4D-44D1-B63B-4F3FF2BD38BD}" presName="sibTrans" presStyleCnt="0"/>
      <dgm:spPr/>
    </dgm:pt>
    <dgm:pt modelId="{598A8F9B-B999-4FD1-A733-F2742AE652CC}" type="pres">
      <dgm:prSet presAssocID="{D583CB21-3C37-4609-A6D6-2C95B7A0D2EC}" presName="node" presStyleLbl="node1" presStyleIdx="5" presStyleCnt="16">
        <dgm:presLayoutVars>
          <dgm:bulletEnabled val="1"/>
        </dgm:presLayoutVars>
      </dgm:prSet>
      <dgm:spPr/>
    </dgm:pt>
    <dgm:pt modelId="{060258CD-3995-4192-A40D-921C35FC6022}" type="pres">
      <dgm:prSet presAssocID="{AC8997D7-D846-4CF4-B257-58842CF943C9}" presName="sibTrans" presStyleCnt="0"/>
      <dgm:spPr/>
    </dgm:pt>
    <dgm:pt modelId="{D30599A6-79DC-44CB-A48F-51BB29DE05FE}" type="pres">
      <dgm:prSet presAssocID="{5B49DAB7-8AAD-4793-8682-9921E1AA93F6}" presName="node" presStyleLbl="node1" presStyleIdx="6" presStyleCnt="16">
        <dgm:presLayoutVars>
          <dgm:bulletEnabled val="1"/>
        </dgm:presLayoutVars>
      </dgm:prSet>
      <dgm:spPr/>
    </dgm:pt>
    <dgm:pt modelId="{C99D8C88-CF11-4743-BEBD-EAF374C09EB8}" type="pres">
      <dgm:prSet presAssocID="{005E8CB6-0489-4F41-8B22-64C83F010B9A}" presName="sibTrans" presStyleCnt="0"/>
      <dgm:spPr/>
    </dgm:pt>
    <dgm:pt modelId="{B72F417A-45AE-4CA9-BF85-39B9635675AE}" type="pres">
      <dgm:prSet presAssocID="{C98EA8B9-FF6D-47B3-ADBE-B0A473705906}" presName="node" presStyleLbl="node1" presStyleIdx="7" presStyleCnt="16">
        <dgm:presLayoutVars>
          <dgm:bulletEnabled val="1"/>
        </dgm:presLayoutVars>
      </dgm:prSet>
      <dgm:spPr/>
    </dgm:pt>
    <dgm:pt modelId="{0D1F0345-4450-4BB4-916C-2CD974CFD983}" type="pres">
      <dgm:prSet presAssocID="{E5A33164-5ACE-4BD3-A489-D808601BB126}" presName="sibTrans" presStyleCnt="0"/>
      <dgm:spPr/>
    </dgm:pt>
    <dgm:pt modelId="{4E3C59FC-1E1D-4D74-AD62-388DCF51AF97}" type="pres">
      <dgm:prSet presAssocID="{2A3358A0-695E-4595-AAB4-0EE522D6D9A9}" presName="node" presStyleLbl="node1" presStyleIdx="8" presStyleCnt="16">
        <dgm:presLayoutVars>
          <dgm:bulletEnabled val="1"/>
        </dgm:presLayoutVars>
      </dgm:prSet>
      <dgm:spPr/>
    </dgm:pt>
    <dgm:pt modelId="{7E3E3F29-4D13-4E00-9137-A91E32F84B45}" type="pres">
      <dgm:prSet presAssocID="{D2946638-17C4-4402-B634-A117AB462906}" presName="sibTrans" presStyleCnt="0"/>
      <dgm:spPr/>
    </dgm:pt>
    <dgm:pt modelId="{D0ACF433-54A7-4CCC-BEC7-78888AEFF9AF}" type="pres">
      <dgm:prSet presAssocID="{F9F1C232-1CA1-4111-9FD9-4A1778983318}" presName="node" presStyleLbl="node1" presStyleIdx="9" presStyleCnt="16">
        <dgm:presLayoutVars>
          <dgm:bulletEnabled val="1"/>
        </dgm:presLayoutVars>
      </dgm:prSet>
      <dgm:spPr/>
    </dgm:pt>
    <dgm:pt modelId="{B7319B07-86DD-4C1A-8EC0-3CF3E4D8773B}" type="pres">
      <dgm:prSet presAssocID="{1F6864FC-812F-4BF5-BCF6-87946AB28709}" presName="sibTrans" presStyleCnt="0"/>
      <dgm:spPr/>
    </dgm:pt>
    <dgm:pt modelId="{E89857F3-34CF-4E3F-9AFF-41C4BDC94B01}" type="pres">
      <dgm:prSet presAssocID="{9CE0ED88-E469-489B-869C-C7AF302C5F8D}" presName="node" presStyleLbl="node1" presStyleIdx="10" presStyleCnt="16">
        <dgm:presLayoutVars>
          <dgm:bulletEnabled val="1"/>
        </dgm:presLayoutVars>
      </dgm:prSet>
      <dgm:spPr/>
    </dgm:pt>
    <dgm:pt modelId="{5877C6C0-2220-4374-A920-FFA92C2F88E6}" type="pres">
      <dgm:prSet presAssocID="{DB95466B-6563-446A-8D90-A5B6C0362733}" presName="sibTrans" presStyleCnt="0"/>
      <dgm:spPr/>
    </dgm:pt>
    <dgm:pt modelId="{AA592624-A7B5-4596-84BE-1DFF25155B33}" type="pres">
      <dgm:prSet presAssocID="{EA2F3797-F10E-4D82-AD5D-635E977CE82D}" presName="node" presStyleLbl="node1" presStyleIdx="11" presStyleCnt="16">
        <dgm:presLayoutVars>
          <dgm:bulletEnabled val="1"/>
        </dgm:presLayoutVars>
      </dgm:prSet>
      <dgm:spPr/>
    </dgm:pt>
    <dgm:pt modelId="{7ACB2AC0-B623-4FBE-A0D4-E29BF13F05BC}" type="pres">
      <dgm:prSet presAssocID="{D5B421C1-B032-4253-85D2-13788E100F3E}" presName="sibTrans" presStyleCnt="0"/>
      <dgm:spPr/>
    </dgm:pt>
    <dgm:pt modelId="{E92BD13E-EC1A-40D4-A195-B176EFDA2C2D}" type="pres">
      <dgm:prSet presAssocID="{59598561-4851-4DD2-B8B4-C1CF14971D75}" presName="node" presStyleLbl="node1" presStyleIdx="12" presStyleCnt="16">
        <dgm:presLayoutVars>
          <dgm:bulletEnabled val="1"/>
        </dgm:presLayoutVars>
      </dgm:prSet>
      <dgm:spPr/>
    </dgm:pt>
    <dgm:pt modelId="{2A4D89FC-9B7B-44B7-BCB7-C6A6451D4144}" type="pres">
      <dgm:prSet presAssocID="{BE9DFB37-B793-442C-81EF-7C0115C5B6CA}" presName="sibTrans" presStyleCnt="0"/>
      <dgm:spPr/>
    </dgm:pt>
    <dgm:pt modelId="{6327901A-9F59-41FD-BF41-84692E3BE50C}" type="pres">
      <dgm:prSet presAssocID="{423EC0AB-50CF-45A2-9F59-AF66044E6DB3}" presName="node" presStyleLbl="node1" presStyleIdx="13" presStyleCnt="16">
        <dgm:presLayoutVars>
          <dgm:bulletEnabled val="1"/>
        </dgm:presLayoutVars>
      </dgm:prSet>
      <dgm:spPr/>
    </dgm:pt>
    <dgm:pt modelId="{935ED19D-41C3-442E-812C-51ECEB0188E4}" type="pres">
      <dgm:prSet presAssocID="{EBA34E20-E29F-48B7-92EC-624563AB3EF4}" presName="sibTrans" presStyleCnt="0"/>
      <dgm:spPr/>
    </dgm:pt>
    <dgm:pt modelId="{2E8B12A3-BFB3-4397-9BCB-CAACEC568793}" type="pres">
      <dgm:prSet presAssocID="{5475BC10-4426-4835-BBB1-DCF799F0CF95}" presName="node" presStyleLbl="node1" presStyleIdx="14" presStyleCnt="16">
        <dgm:presLayoutVars>
          <dgm:bulletEnabled val="1"/>
        </dgm:presLayoutVars>
      </dgm:prSet>
      <dgm:spPr/>
    </dgm:pt>
    <dgm:pt modelId="{0B58FDCD-143E-4A35-9A2D-CE428E8A238F}" type="pres">
      <dgm:prSet presAssocID="{32AAD221-3A79-4479-8DF9-2AF86EAEF9B8}" presName="sibTrans" presStyleCnt="0"/>
      <dgm:spPr/>
    </dgm:pt>
    <dgm:pt modelId="{9AF8640C-435C-4BB0-8ADD-08A7EB344E28}" type="pres">
      <dgm:prSet presAssocID="{320713D1-B8F2-4699-B91F-02FA5EB1DFEE}" presName="node" presStyleLbl="node1" presStyleIdx="15" presStyleCnt="16">
        <dgm:presLayoutVars>
          <dgm:bulletEnabled val="1"/>
        </dgm:presLayoutVars>
      </dgm:prSet>
      <dgm:spPr/>
    </dgm:pt>
  </dgm:ptLst>
  <dgm:cxnLst>
    <dgm:cxn modelId="{B1E4FC09-ADF0-458E-A9F9-7FD508442330}" type="presOf" srcId="{D583CB21-3C37-4609-A6D6-2C95B7A0D2EC}" destId="{598A8F9B-B999-4FD1-A733-F2742AE652CC}" srcOrd="0" destOrd="0" presId="urn:microsoft.com/office/officeart/2005/8/layout/default"/>
    <dgm:cxn modelId="{DEA82B13-C25A-43D4-A2AB-2030BEC389BD}" type="presOf" srcId="{303CDEDC-1E8B-4B7E-8760-C9E3C3D20646}" destId="{5906485B-1CF8-482B-A474-C2BED5E72D50}" srcOrd="0" destOrd="0" presId="urn:microsoft.com/office/officeart/2005/8/layout/default"/>
    <dgm:cxn modelId="{276D5D1B-A46B-494F-8E50-63C671C9DFB9}" srcId="{7A322FB5-9BD8-4E6B-BA51-F151A206E4C2}" destId="{A5E0FA3C-434D-4CC2-BA0A-2D541F153DE7}" srcOrd="1" destOrd="0" parTransId="{C7FFBDC8-BD06-48DA-974D-6A557C5252DD}" sibTransId="{84AA20E9-96B1-40CA-8ED3-CFAA244C1297}"/>
    <dgm:cxn modelId="{397C2823-11A7-43C0-B1E4-4755506BB5AE}" srcId="{7A322FB5-9BD8-4E6B-BA51-F151A206E4C2}" destId="{5475BC10-4426-4835-BBB1-DCF799F0CF95}" srcOrd="14" destOrd="0" parTransId="{934FC9D8-54F3-47D3-B5CD-64B7E9D14309}" sibTransId="{32AAD221-3A79-4479-8DF9-2AF86EAEF9B8}"/>
    <dgm:cxn modelId="{8F4B6434-A15A-4640-A5F0-7D635AF19587}" srcId="{7A322FB5-9BD8-4E6B-BA51-F151A206E4C2}" destId="{423EC0AB-50CF-45A2-9F59-AF66044E6DB3}" srcOrd="13" destOrd="0" parTransId="{ADCA6811-6D0B-440B-B93B-002B5BC08A87}" sibTransId="{EBA34E20-E29F-48B7-92EC-624563AB3EF4}"/>
    <dgm:cxn modelId="{4B7B8137-43A6-43D5-B874-2E44C9BE88F4}" srcId="{7A322FB5-9BD8-4E6B-BA51-F151A206E4C2}" destId="{67423295-9B6A-44DE-BA6A-D078AD18E66E}" srcOrd="3" destOrd="0" parTransId="{85A624FA-7697-4F19-B6CD-6AF8F95D1D31}" sibTransId="{21A3DE40-36A1-4954-B572-EEFE5E9762EB}"/>
    <dgm:cxn modelId="{89B8F13E-352F-4A60-B55A-846C2D7B5C8A}" type="presOf" srcId="{423EC0AB-50CF-45A2-9F59-AF66044E6DB3}" destId="{6327901A-9F59-41FD-BF41-84692E3BE50C}" srcOrd="0" destOrd="0" presId="urn:microsoft.com/office/officeart/2005/8/layout/default"/>
    <dgm:cxn modelId="{5A2FBF5B-B8FF-4AC5-8AF2-BD71E1E34A63}" srcId="{7A322FB5-9BD8-4E6B-BA51-F151A206E4C2}" destId="{F9F1C232-1CA1-4111-9FD9-4A1778983318}" srcOrd="9" destOrd="0" parTransId="{5E83D4F2-C2D4-4C60-A96B-2923B74E373C}" sibTransId="{1F6864FC-812F-4BF5-BCF6-87946AB28709}"/>
    <dgm:cxn modelId="{A6807144-CEC5-4261-BBED-7DB803F7A955}" type="presOf" srcId="{59598561-4851-4DD2-B8B4-C1CF14971D75}" destId="{E92BD13E-EC1A-40D4-A195-B176EFDA2C2D}" srcOrd="0" destOrd="0" presId="urn:microsoft.com/office/officeart/2005/8/layout/default"/>
    <dgm:cxn modelId="{93D05751-3206-4BF3-9ED9-45F98D26F6E7}" srcId="{7A322FB5-9BD8-4E6B-BA51-F151A206E4C2}" destId="{2A3358A0-695E-4595-AAB4-0EE522D6D9A9}" srcOrd="8" destOrd="0" parTransId="{96991DA3-706A-4FA1-B4B5-79C3F70B563C}" sibTransId="{D2946638-17C4-4402-B634-A117AB462906}"/>
    <dgm:cxn modelId="{E5C84556-4BE2-41DA-8698-B5D29DB97314}" type="presOf" srcId="{5B49DAB7-8AAD-4793-8682-9921E1AA93F6}" destId="{D30599A6-79DC-44CB-A48F-51BB29DE05FE}" srcOrd="0" destOrd="0" presId="urn:microsoft.com/office/officeart/2005/8/layout/default"/>
    <dgm:cxn modelId="{7FF89182-2A5F-48F2-99C8-86E255937652}" srcId="{7A322FB5-9BD8-4E6B-BA51-F151A206E4C2}" destId="{9CE0ED88-E469-489B-869C-C7AF302C5F8D}" srcOrd="10" destOrd="0" parTransId="{EEEA7D9B-6B8C-419B-9F97-F8D00E6569F9}" sibTransId="{DB95466B-6563-446A-8D90-A5B6C0362733}"/>
    <dgm:cxn modelId="{6EBE4986-81D6-4938-A5CE-EB6B75413850}" type="presOf" srcId="{7A322FB5-9BD8-4E6B-BA51-F151A206E4C2}" destId="{D369AA0A-0D08-4F6F-83AA-29C9B3CB2224}" srcOrd="0" destOrd="0" presId="urn:microsoft.com/office/officeart/2005/8/layout/default"/>
    <dgm:cxn modelId="{29342D8D-C075-4CA2-A1CF-67096883D280}" type="presOf" srcId="{C98EA8B9-FF6D-47B3-ADBE-B0A473705906}" destId="{B72F417A-45AE-4CA9-BF85-39B9635675AE}" srcOrd="0" destOrd="0" presId="urn:microsoft.com/office/officeart/2005/8/layout/default"/>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ECA07F97-1DE5-479E-AD41-BEA12FB11A38}" type="presOf" srcId="{EA2F3797-F10E-4D82-AD5D-635E977CE82D}" destId="{AA592624-A7B5-4596-84BE-1DFF25155B33}" srcOrd="0" destOrd="0" presId="urn:microsoft.com/office/officeart/2005/8/layout/default"/>
    <dgm:cxn modelId="{60101F98-9D92-4A51-ABE4-4A0FB4FDA6F1}" srcId="{7A322FB5-9BD8-4E6B-BA51-F151A206E4C2}" destId="{303CDEDC-1E8B-4B7E-8760-C9E3C3D20646}" srcOrd="2" destOrd="0" parTransId="{B26E03D5-4512-4DDD-90D4-83AB4BC1BF88}" sibTransId="{45232097-DDF5-4B5C-A8D4-AA3773CC58A3}"/>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86E11AB0-0FF6-4140-B325-01D5700DF074}" type="presOf" srcId="{57D5625F-210D-4909-B8C5-F45BB0E3DF6C}" destId="{9F9F69B9-B29B-40DB-B935-D1440E32E965}" srcOrd="0" destOrd="0" presId="urn:microsoft.com/office/officeart/2005/8/layout/default"/>
    <dgm:cxn modelId="{971CE9B4-7EB1-4893-BE74-54FDAFFF281D}" srcId="{7A322FB5-9BD8-4E6B-BA51-F151A206E4C2}" destId="{320713D1-B8F2-4699-B91F-02FA5EB1DFEE}" srcOrd="15" destOrd="0" parTransId="{950D02B6-1D39-40B5-9BCE-A01B3CE441D3}" sibTransId="{40A710A6-AB4A-48F1-B8CC-D1846491ABA5}"/>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65A67BE5-EE6C-491C-A588-D957BB06A02F}" type="presOf" srcId="{67423295-9B6A-44DE-BA6A-D078AD18E66E}" destId="{CF5B08E1-D198-40BD-835F-A2A62551A293}" srcOrd="0" destOrd="0" presId="urn:microsoft.com/office/officeart/2005/8/layout/default"/>
    <dgm:cxn modelId="{C4C4C7E8-5FD9-4025-BAC0-E9A268D8D5A6}" type="presOf" srcId="{DA15FEB8-35A7-4221-8028-626C1308C1CE}" destId="{4F93423B-5E15-46AB-9908-F34C7DBC3DC9}" srcOrd="0" destOrd="0" presId="urn:microsoft.com/office/officeart/2005/8/layout/default"/>
    <dgm:cxn modelId="{DAACD5EB-3B39-465E-A920-0D2434FB3A27}" srcId="{7A322FB5-9BD8-4E6B-BA51-F151A206E4C2}" destId="{DA15FEB8-35A7-4221-8028-626C1308C1CE}" srcOrd="0" destOrd="0" parTransId="{EECC1F78-C022-429C-878A-9F751898201B}" sibTransId="{2E3433A2-3786-4F32-8028-E367782E0281}"/>
    <dgm:cxn modelId="{8981C6F1-EDF0-4771-8E80-171FDBAA217A}" type="presOf" srcId="{5475BC10-4426-4835-BBB1-DCF799F0CF95}" destId="{2E8B12A3-BFB3-4397-9BCB-CAACEC568793}" srcOrd="0" destOrd="0" presId="urn:microsoft.com/office/officeart/2005/8/layout/default"/>
    <dgm:cxn modelId="{B80F2AF3-A975-4CD6-8694-FA65B70E87E0}" type="presOf" srcId="{F9F1C232-1CA1-4111-9FD9-4A1778983318}" destId="{D0ACF433-54A7-4CCC-BEC7-78888AEFF9AF}" srcOrd="0" destOrd="0" presId="urn:microsoft.com/office/officeart/2005/8/layout/default"/>
    <dgm:cxn modelId="{51EDF1F4-3E45-42C9-B3ED-DC5CB5387389}" type="presOf" srcId="{A5E0FA3C-434D-4CC2-BA0A-2D541F153DE7}" destId="{75506D3F-ECF1-445C-9C31-3645ADF98A3F}" srcOrd="0" destOrd="0" presId="urn:microsoft.com/office/officeart/2005/8/layout/default"/>
    <dgm:cxn modelId="{64043EF9-A84D-4020-9542-9935FD5DBEF9}" type="presOf" srcId="{9CE0ED88-E469-489B-869C-C7AF302C5F8D}" destId="{E89857F3-34CF-4E3F-9AFF-41C4BDC94B01}" srcOrd="0" destOrd="0" presId="urn:microsoft.com/office/officeart/2005/8/layout/default"/>
    <dgm:cxn modelId="{217DEDF9-6582-4B53-A888-7463B6372B31}" type="presOf" srcId="{2A3358A0-695E-4595-AAB4-0EE522D6D9A9}" destId="{4E3C59FC-1E1D-4D74-AD62-388DCF51AF97}" srcOrd="0" destOrd="0" presId="urn:microsoft.com/office/officeart/2005/8/layout/default"/>
    <dgm:cxn modelId="{1D9947FE-B811-49DD-933F-03ACCE02E3D3}" type="presOf" srcId="{320713D1-B8F2-4699-B91F-02FA5EB1DFEE}" destId="{9AF8640C-435C-4BB0-8ADD-08A7EB344E28}" srcOrd="0" destOrd="0" presId="urn:microsoft.com/office/officeart/2005/8/layout/default"/>
    <dgm:cxn modelId="{E9C03DE5-FA70-4891-824A-0EDCBB5F610E}" type="presParOf" srcId="{D369AA0A-0D08-4F6F-83AA-29C9B3CB2224}" destId="{4F93423B-5E15-46AB-9908-F34C7DBC3DC9}" srcOrd="0" destOrd="0" presId="urn:microsoft.com/office/officeart/2005/8/layout/default"/>
    <dgm:cxn modelId="{5F580457-23F5-48B5-9B99-1E2260268304}" type="presParOf" srcId="{D369AA0A-0D08-4F6F-83AA-29C9B3CB2224}" destId="{ABB1569B-CB48-47C8-9ACB-77AB431AACFD}" srcOrd="1" destOrd="0" presId="urn:microsoft.com/office/officeart/2005/8/layout/default"/>
    <dgm:cxn modelId="{A7539338-D177-4038-9984-2593DB36E9D9}" type="presParOf" srcId="{D369AA0A-0D08-4F6F-83AA-29C9B3CB2224}" destId="{75506D3F-ECF1-445C-9C31-3645ADF98A3F}" srcOrd="2" destOrd="0" presId="urn:microsoft.com/office/officeart/2005/8/layout/default"/>
    <dgm:cxn modelId="{569C00CF-1AE4-456B-A06E-8EB8942CA1BC}" type="presParOf" srcId="{D369AA0A-0D08-4F6F-83AA-29C9B3CB2224}" destId="{A1EAE3D7-EBCB-4D36-AB78-458EB2369060}" srcOrd="3" destOrd="0" presId="urn:microsoft.com/office/officeart/2005/8/layout/default"/>
    <dgm:cxn modelId="{156F2FEB-3A43-42DE-9F1C-CDD6FA141590}" type="presParOf" srcId="{D369AA0A-0D08-4F6F-83AA-29C9B3CB2224}" destId="{5906485B-1CF8-482B-A474-C2BED5E72D50}" srcOrd="4" destOrd="0" presId="urn:microsoft.com/office/officeart/2005/8/layout/default"/>
    <dgm:cxn modelId="{853F7534-45EC-42D8-A46A-D5566D07D93E}" type="presParOf" srcId="{D369AA0A-0D08-4F6F-83AA-29C9B3CB2224}" destId="{660F9F78-61A6-4101-AFD3-8CFDD2A7AC2D}" srcOrd="5" destOrd="0" presId="urn:microsoft.com/office/officeart/2005/8/layout/default"/>
    <dgm:cxn modelId="{A99AB587-4965-45CE-9F8F-9D1BC5A33E9F}" type="presParOf" srcId="{D369AA0A-0D08-4F6F-83AA-29C9B3CB2224}" destId="{CF5B08E1-D198-40BD-835F-A2A62551A293}" srcOrd="6" destOrd="0" presId="urn:microsoft.com/office/officeart/2005/8/layout/default"/>
    <dgm:cxn modelId="{91B764FB-122E-4D5B-A37D-F8050BDEFCB0}" type="presParOf" srcId="{D369AA0A-0D08-4F6F-83AA-29C9B3CB2224}" destId="{3D98DA57-F1E3-4134-BCE8-C77DAF9403DF}" srcOrd="7" destOrd="0" presId="urn:microsoft.com/office/officeart/2005/8/layout/default"/>
    <dgm:cxn modelId="{B0C1C72A-5140-4F59-A491-7BBF8B732B3D}" type="presParOf" srcId="{D369AA0A-0D08-4F6F-83AA-29C9B3CB2224}" destId="{9F9F69B9-B29B-40DB-B935-D1440E32E965}" srcOrd="8" destOrd="0" presId="urn:microsoft.com/office/officeart/2005/8/layout/default"/>
    <dgm:cxn modelId="{146EDF14-C567-4AD3-B07E-E9CF06C2F2A2}" type="presParOf" srcId="{D369AA0A-0D08-4F6F-83AA-29C9B3CB2224}" destId="{3ABC6DB8-B87F-44B6-AEA8-C97F6DA1A53F}" srcOrd="9" destOrd="0" presId="urn:microsoft.com/office/officeart/2005/8/layout/default"/>
    <dgm:cxn modelId="{9D6884CA-715C-4103-A87A-F5BF9D8A8784}" type="presParOf" srcId="{D369AA0A-0D08-4F6F-83AA-29C9B3CB2224}" destId="{598A8F9B-B999-4FD1-A733-F2742AE652CC}" srcOrd="10" destOrd="0" presId="urn:microsoft.com/office/officeart/2005/8/layout/default"/>
    <dgm:cxn modelId="{FBC9632A-FA7A-45F4-A8B7-70CB3879967F}" type="presParOf" srcId="{D369AA0A-0D08-4F6F-83AA-29C9B3CB2224}" destId="{060258CD-3995-4192-A40D-921C35FC6022}" srcOrd="11" destOrd="0" presId="urn:microsoft.com/office/officeart/2005/8/layout/default"/>
    <dgm:cxn modelId="{AECD0226-9C78-48CA-8F28-0AC3C0316D3C}" type="presParOf" srcId="{D369AA0A-0D08-4F6F-83AA-29C9B3CB2224}" destId="{D30599A6-79DC-44CB-A48F-51BB29DE05FE}" srcOrd="12" destOrd="0" presId="urn:microsoft.com/office/officeart/2005/8/layout/default"/>
    <dgm:cxn modelId="{65122EBA-E9CA-4AFD-8A2E-41089C549F2B}" type="presParOf" srcId="{D369AA0A-0D08-4F6F-83AA-29C9B3CB2224}" destId="{C99D8C88-CF11-4743-BEBD-EAF374C09EB8}" srcOrd="13" destOrd="0" presId="urn:microsoft.com/office/officeart/2005/8/layout/default"/>
    <dgm:cxn modelId="{5D715F6C-3BFA-4B1E-A650-F60A76167CBD}" type="presParOf" srcId="{D369AA0A-0D08-4F6F-83AA-29C9B3CB2224}" destId="{B72F417A-45AE-4CA9-BF85-39B9635675AE}" srcOrd="14" destOrd="0" presId="urn:microsoft.com/office/officeart/2005/8/layout/default"/>
    <dgm:cxn modelId="{7988A7F6-33F9-41B3-988B-1386F49CDB1F}" type="presParOf" srcId="{D369AA0A-0D08-4F6F-83AA-29C9B3CB2224}" destId="{0D1F0345-4450-4BB4-916C-2CD974CFD983}" srcOrd="15" destOrd="0" presId="urn:microsoft.com/office/officeart/2005/8/layout/default"/>
    <dgm:cxn modelId="{434C6430-9425-4714-A2A6-5F6B22CAAF97}" type="presParOf" srcId="{D369AA0A-0D08-4F6F-83AA-29C9B3CB2224}" destId="{4E3C59FC-1E1D-4D74-AD62-388DCF51AF97}" srcOrd="16" destOrd="0" presId="urn:microsoft.com/office/officeart/2005/8/layout/default"/>
    <dgm:cxn modelId="{EDA7BE21-1764-495E-B3CE-2C0D8AF2BE18}" type="presParOf" srcId="{D369AA0A-0D08-4F6F-83AA-29C9B3CB2224}" destId="{7E3E3F29-4D13-4E00-9137-A91E32F84B45}" srcOrd="17" destOrd="0" presId="urn:microsoft.com/office/officeart/2005/8/layout/default"/>
    <dgm:cxn modelId="{CE458D51-C673-498B-95A3-28EA6A9B28A5}" type="presParOf" srcId="{D369AA0A-0D08-4F6F-83AA-29C9B3CB2224}" destId="{D0ACF433-54A7-4CCC-BEC7-78888AEFF9AF}" srcOrd="18" destOrd="0" presId="urn:microsoft.com/office/officeart/2005/8/layout/default"/>
    <dgm:cxn modelId="{9D4A105A-02E0-4CF9-94D9-7207474D12A1}" type="presParOf" srcId="{D369AA0A-0D08-4F6F-83AA-29C9B3CB2224}" destId="{B7319B07-86DD-4C1A-8EC0-3CF3E4D8773B}" srcOrd="19" destOrd="0" presId="urn:microsoft.com/office/officeart/2005/8/layout/default"/>
    <dgm:cxn modelId="{472E41F0-7754-45D4-A54F-23DCC2A47032}" type="presParOf" srcId="{D369AA0A-0D08-4F6F-83AA-29C9B3CB2224}" destId="{E89857F3-34CF-4E3F-9AFF-41C4BDC94B01}" srcOrd="20" destOrd="0" presId="urn:microsoft.com/office/officeart/2005/8/layout/default"/>
    <dgm:cxn modelId="{DC44FB3D-EDBB-496B-B7E3-354ABA90778F}" type="presParOf" srcId="{D369AA0A-0D08-4F6F-83AA-29C9B3CB2224}" destId="{5877C6C0-2220-4374-A920-FFA92C2F88E6}" srcOrd="21" destOrd="0" presId="urn:microsoft.com/office/officeart/2005/8/layout/default"/>
    <dgm:cxn modelId="{0B0BBD74-9A8C-4DEF-8FC7-FF2D5C25C2A4}" type="presParOf" srcId="{D369AA0A-0D08-4F6F-83AA-29C9B3CB2224}" destId="{AA592624-A7B5-4596-84BE-1DFF25155B33}" srcOrd="22" destOrd="0" presId="urn:microsoft.com/office/officeart/2005/8/layout/default"/>
    <dgm:cxn modelId="{896A2625-7B94-4509-A467-8CC77A2EABD9}" type="presParOf" srcId="{D369AA0A-0D08-4F6F-83AA-29C9B3CB2224}" destId="{7ACB2AC0-B623-4FBE-A0D4-E29BF13F05BC}" srcOrd="23" destOrd="0" presId="urn:microsoft.com/office/officeart/2005/8/layout/default"/>
    <dgm:cxn modelId="{EE323C53-C645-4DA3-BC3D-5F3972B93EFB}" type="presParOf" srcId="{D369AA0A-0D08-4F6F-83AA-29C9B3CB2224}" destId="{E92BD13E-EC1A-40D4-A195-B176EFDA2C2D}" srcOrd="24" destOrd="0" presId="urn:microsoft.com/office/officeart/2005/8/layout/default"/>
    <dgm:cxn modelId="{07F151CB-48F2-4761-B1D1-EB11CB503586}" type="presParOf" srcId="{D369AA0A-0D08-4F6F-83AA-29C9B3CB2224}" destId="{2A4D89FC-9B7B-44B7-BCB7-C6A6451D4144}" srcOrd="25" destOrd="0" presId="urn:microsoft.com/office/officeart/2005/8/layout/default"/>
    <dgm:cxn modelId="{6C2E6CCC-0213-41DA-B106-232CF0B6FA4B}" type="presParOf" srcId="{D369AA0A-0D08-4F6F-83AA-29C9B3CB2224}" destId="{6327901A-9F59-41FD-BF41-84692E3BE50C}" srcOrd="26" destOrd="0" presId="urn:microsoft.com/office/officeart/2005/8/layout/default"/>
    <dgm:cxn modelId="{67DDEA46-4A4C-42D4-AEA0-BEC86ACFA649}" type="presParOf" srcId="{D369AA0A-0D08-4F6F-83AA-29C9B3CB2224}" destId="{935ED19D-41C3-442E-812C-51ECEB0188E4}" srcOrd="27" destOrd="0" presId="urn:microsoft.com/office/officeart/2005/8/layout/default"/>
    <dgm:cxn modelId="{756445EE-72E3-4CB0-B70E-CB75F793C944}" type="presParOf" srcId="{D369AA0A-0D08-4F6F-83AA-29C9B3CB2224}" destId="{2E8B12A3-BFB3-4397-9BCB-CAACEC568793}" srcOrd="28" destOrd="0" presId="urn:microsoft.com/office/officeart/2005/8/layout/default"/>
    <dgm:cxn modelId="{C0C317CA-5C33-4168-803D-88605C2C4B9D}" type="presParOf" srcId="{D369AA0A-0D08-4F6F-83AA-29C9B3CB2224}" destId="{0B58FDCD-143E-4A35-9A2D-CE428E8A238F}" srcOrd="29" destOrd="0" presId="urn:microsoft.com/office/officeart/2005/8/layout/default"/>
    <dgm:cxn modelId="{6F5B4D9B-488C-41BD-85A0-70FD2A27C413}" type="presParOf" srcId="{D369AA0A-0D08-4F6F-83AA-29C9B3CB2224}" destId="{9AF8640C-435C-4BB0-8ADD-08A7EB344E28}" srcOrd="3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31A5AA-1979-452C-85AB-56F98FE3E47F}"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B1B97590-23AE-4AB3-ADAC-D9F1B661AAB5}">
      <dgm:prSet/>
      <dgm:spPr/>
      <dgm:t>
        <a:bodyPr/>
        <a:lstStyle/>
        <a:p>
          <a:r>
            <a:rPr lang="en-US" b="1"/>
            <a:t>Mondays – ENGLISH </a:t>
          </a:r>
          <a:r>
            <a:rPr lang="en-US"/>
            <a:t>(please see the schedule for which teach is staying for tutoring. The schedule is posted in all English teacher Classrooms)</a:t>
          </a:r>
        </a:p>
      </dgm:t>
    </dgm:pt>
    <dgm:pt modelId="{D42C4084-8C17-4BCD-B15B-E60D05CA4861}" type="parTrans" cxnId="{795E13E7-7135-4BB8-9530-27FF42B1400F}">
      <dgm:prSet/>
      <dgm:spPr/>
      <dgm:t>
        <a:bodyPr/>
        <a:lstStyle/>
        <a:p>
          <a:endParaRPr lang="en-US"/>
        </a:p>
      </dgm:t>
    </dgm:pt>
    <dgm:pt modelId="{2EFFAA34-6AB3-48A1-9AE3-5AFBECA613F1}" type="sibTrans" cxnId="{795E13E7-7135-4BB8-9530-27FF42B1400F}">
      <dgm:prSet/>
      <dgm:spPr/>
      <dgm:t>
        <a:bodyPr/>
        <a:lstStyle/>
        <a:p>
          <a:endParaRPr lang="en-US"/>
        </a:p>
      </dgm:t>
    </dgm:pt>
    <dgm:pt modelId="{93886485-20E3-439D-B714-EB9CF323991C}">
      <dgm:prSet/>
      <dgm:spPr/>
      <dgm:t>
        <a:bodyPr/>
        <a:lstStyle/>
        <a:p>
          <a:r>
            <a:rPr lang="en-US" b="1"/>
            <a:t>Tuesdays – Math </a:t>
          </a:r>
          <a:r>
            <a:rPr lang="en-US"/>
            <a:t>(ALL Math teachers)</a:t>
          </a:r>
        </a:p>
      </dgm:t>
    </dgm:pt>
    <dgm:pt modelId="{E651BF83-4BFA-4AD6-BC9A-7BFBA9EB12CE}" type="parTrans" cxnId="{474B519A-7AF3-4819-A460-C8EF06AFC86B}">
      <dgm:prSet/>
      <dgm:spPr/>
      <dgm:t>
        <a:bodyPr/>
        <a:lstStyle/>
        <a:p>
          <a:endParaRPr lang="en-US"/>
        </a:p>
      </dgm:t>
    </dgm:pt>
    <dgm:pt modelId="{27698DC1-309C-4AA4-959C-5110503E13AF}" type="sibTrans" cxnId="{474B519A-7AF3-4819-A460-C8EF06AFC86B}">
      <dgm:prSet/>
      <dgm:spPr/>
      <dgm:t>
        <a:bodyPr/>
        <a:lstStyle/>
        <a:p>
          <a:endParaRPr lang="en-US"/>
        </a:p>
      </dgm:t>
    </dgm:pt>
    <dgm:pt modelId="{1C4A6266-AFB2-40CC-BE02-350C5F124FF4}">
      <dgm:prSet/>
      <dgm:spPr/>
      <dgm:t>
        <a:bodyPr/>
        <a:lstStyle/>
        <a:p>
          <a:r>
            <a:rPr lang="en-US" b="1"/>
            <a:t>Wednesdays – Social Studies </a:t>
          </a:r>
          <a:endParaRPr lang="en-US"/>
        </a:p>
      </dgm:t>
    </dgm:pt>
    <dgm:pt modelId="{53EF7E8C-15B4-44A7-8379-F9F111AFE058}" type="parTrans" cxnId="{4EEE4139-1F3C-4AD2-90C8-06AF3EAEA428}">
      <dgm:prSet/>
      <dgm:spPr/>
      <dgm:t>
        <a:bodyPr/>
        <a:lstStyle/>
        <a:p>
          <a:endParaRPr lang="en-US"/>
        </a:p>
      </dgm:t>
    </dgm:pt>
    <dgm:pt modelId="{3D4504F4-AF4B-41A3-838D-688B9E0D09BA}" type="sibTrans" cxnId="{4EEE4139-1F3C-4AD2-90C8-06AF3EAEA428}">
      <dgm:prSet/>
      <dgm:spPr/>
      <dgm:t>
        <a:bodyPr/>
        <a:lstStyle/>
        <a:p>
          <a:endParaRPr lang="en-US"/>
        </a:p>
      </dgm:t>
    </dgm:pt>
    <dgm:pt modelId="{BCB693C2-7F86-4BB6-A382-8C89F0F5542B}">
      <dgm:prSet/>
      <dgm:spPr/>
      <dgm:t>
        <a:bodyPr/>
        <a:lstStyle/>
        <a:p>
          <a:r>
            <a:rPr lang="en-US" b="1"/>
            <a:t>Thursdays – Science</a:t>
          </a:r>
          <a:endParaRPr lang="en-US"/>
        </a:p>
      </dgm:t>
    </dgm:pt>
    <dgm:pt modelId="{26FCC78A-7B4F-4F56-A6EE-6FFD44E18896}" type="parTrans" cxnId="{C047955E-8A8D-4987-AEAA-284B5EC05BFD}">
      <dgm:prSet/>
      <dgm:spPr/>
      <dgm:t>
        <a:bodyPr/>
        <a:lstStyle/>
        <a:p>
          <a:endParaRPr lang="en-US"/>
        </a:p>
      </dgm:t>
    </dgm:pt>
    <dgm:pt modelId="{71A9EF9E-930B-4034-8836-8349DA5163AB}" type="sibTrans" cxnId="{C047955E-8A8D-4987-AEAA-284B5EC05BFD}">
      <dgm:prSet/>
      <dgm:spPr/>
      <dgm:t>
        <a:bodyPr/>
        <a:lstStyle/>
        <a:p>
          <a:endParaRPr lang="en-US"/>
        </a:p>
      </dgm:t>
    </dgm:pt>
    <dgm:pt modelId="{FFC636FC-BCB4-4B7F-AF39-DE3493BEA1D4}">
      <dgm:prSet/>
      <dgm:spPr/>
      <dgm:t>
        <a:bodyPr/>
        <a:lstStyle/>
        <a:p>
          <a:r>
            <a:rPr lang="en-US" b="1"/>
            <a:t>Fridays – NONE</a:t>
          </a:r>
          <a:endParaRPr lang="en-US"/>
        </a:p>
      </dgm:t>
    </dgm:pt>
    <dgm:pt modelId="{02BE50DE-15E1-4981-8F54-59CD85454C6F}" type="parTrans" cxnId="{3F442021-0AB9-4135-91E0-2B63E72027BF}">
      <dgm:prSet/>
      <dgm:spPr/>
      <dgm:t>
        <a:bodyPr/>
        <a:lstStyle/>
        <a:p>
          <a:endParaRPr lang="en-US"/>
        </a:p>
      </dgm:t>
    </dgm:pt>
    <dgm:pt modelId="{BC1E2063-0F6E-4E63-8BE4-0C455FA25AA5}" type="sibTrans" cxnId="{3F442021-0AB9-4135-91E0-2B63E72027BF}">
      <dgm:prSet/>
      <dgm:spPr/>
      <dgm:t>
        <a:bodyPr/>
        <a:lstStyle/>
        <a:p>
          <a:endParaRPr lang="en-US"/>
        </a:p>
      </dgm:t>
    </dgm:pt>
    <dgm:pt modelId="{7E0C8FF5-8153-4CCE-9051-0862A50CD664}">
      <dgm:prSet/>
      <dgm:spPr/>
      <dgm:t>
        <a:bodyPr/>
        <a:lstStyle/>
        <a:p>
          <a:r>
            <a:rPr lang="en-US"/>
            <a:t>Need tutoring for electives? See your teacher to schedule. </a:t>
          </a:r>
        </a:p>
      </dgm:t>
    </dgm:pt>
    <dgm:pt modelId="{1C80AAD5-4BA8-48D6-B29A-420F781676DA}" type="parTrans" cxnId="{E23541DD-A05F-4878-8650-CE8182D38EEF}">
      <dgm:prSet/>
      <dgm:spPr/>
      <dgm:t>
        <a:bodyPr/>
        <a:lstStyle/>
        <a:p>
          <a:endParaRPr lang="en-US"/>
        </a:p>
      </dgm:t>
    </dgm:pt>
    <dgm:pt modelId="{4F8BA1C6-B7E4-46AD-A4DC-357C1C1AA31A}" type="sibTrans" cxnId="{E23541DD-A05F-4878-8650-CE8182D38EEF}">
      <dgm:prSet/>
      <dgm:spPr/>
      <dgm:t>
        <a:bodyPr/>
        <a:lstStyle/>
        <a:p>
          <a:endParaRPr lang="en-US"/>
        </a:p>
      </dgm:t>
    </dgm:pt>
    <dgm:pt modelId="{24BE6DA6-44AA-41A5-98AE-B22F0CC9F1DC}" type="pres">
      <dgm:prSet presAssocID="{5431A5AA-1979-452C-85AB-56F98FE3E47F}" presName="linear" presStyleCnt="0">
        <dgm:presLayoutVars>
          <dgm:animLvl val="lvl"/>
          <dgm:resizeHandles val="exact"/>
        </dgm:presLayoutVars>
      </dgm:prSet>
      <dgm:spPr/>
    </dgm:pt>
    <dgm:pt modelId="{2F3E206F-A42F-4138-AD11-5E5AC7DE32AF}" type="pres">
      <dgm:prSet presAssocID="{B1B97590-23AE-4AB3-ADAC-D9F1B661AAB5}" presName="parentText" presStyleLbl="node1" presStyleIdx="0" presStyleCnt="6">
        <dgm:presLayoutVars>
          <dgm:chMax val="0"/>
          <dgm:bulletEnabled val="1"/>
        </dgm:presLayoutVars>
      </dgm:prSet>
      <dgm:spPr/>
    </dgm:pt>
    <dgm:pt modelId="{CED5D40F-7413-4B49-8B4D-A1D7FA1F6CA3}" type="pres">
      <dgm:prSet presAssocID="{2EFFAA34-6AB3-48A1-9AE3-5AFBECA613F1}" presName="spacer" presStyleCnt="0"/>
      <dgm:spPr/>
    </dgm:pt>
    <dgm:pt modelId="{8DC050DB-60BA-4FE8-8DE8-396FF4E55AA0}" type="pres">
      <dgm:prSet presAssocID="{93886485-20E3-439D-B714-EB9CF323991C}" presName="parentText" presStyleLbl="node1" presStyleIdx="1" presStyleCnt="6">
        <dgm:presLayoutVars>
          <dgm:chMax val="0"/>
          <dgm:bulletEnabled val="1"/>
        </dgm:presLayoutVars>
      </dgm:prSet>
      <dgm:spPr/>
    </dgm:pt>
    <dgm:pt modelId="{6267A2DA-B68C-4B03-B60A-496DCBBCFE78}" type="pres">
      <dgm:prSet presAssocID="{27698DC1-309C-4AA4-959C-5110503E13AF}" presName="spacer" presStyleCnt="0"/>
      <dgm:spPr/>
    </dgm:pt>
    <dgm:pt modelId="{AEB33403-A9DD-4A76-84EF-F31E380B70EB}" type="pres">
      <dgm:prSet presAssocID="{1C4A6266-AFB2-40CC-BE02-350C5F124FF4}" presName="parentText" presStyleLbl="node1" presStyleIdx="2" presStyleCnt="6">
        <dgm:presLayoutVars>
          <dgm:chMax val="0"/>
          <dgm:bulletEnabled val="1"/>
        </dgm:presLayoutVars>
      </dgm:prSet>
      <dgm:spPr/>
    </dgm:pt>
    <dgm:pt modelId="{7C818091-C1E3-4B58-B6D1-380362516870}" type="pres">
      <dgm:prSet presAssocID="{3D4504F4-AF4B-41A3-838D-688B9E0D09BA}" presName="spacer" presStyleCnt="0"/>
      <dgm:spPr/>
    </dgm:pt>
    <dgm:pt modelId="{40E4B2E1-64C0-42A2-8AF2-80A245796102}" type="pres">
      <dgm:prSet presAssocID="{BCB693C2-7F86-4BB6-A382-8C89F0F5542B}" presName="parentText" presStyleLbl="node1" presStyleIdx="3" presStyleCnt="6">
        <dgm:presLayoutVars>
          <dgm:chMax val="0"/>
          <dgm:bulletEnabled val="1"/>
        </dgm:presLayoutVars>
      </dgm:prSet>
      <dgm:spPr/>
    </dgm:pt>
    <dgm:pt modelId="{734EFCA3-3340-490A-8DD7-9A424D8BD81D}" type="pres">
      <dgm:prSet presAssocID="{71A9EF9E-930B-4034-8836-8349DA5163AB}" presName="spacer" presStyleCnt="0"/>
      <dgm:spPr/>
    </dgm:pt>
    <dgm:pt modelId="{B4EA8E6F-BD17-4BE2-A1AB-65085EECFC50}" type="pres">
      <dgm:prSet presAssocID="{FFC636FC-BCB4-4B7F-AF39-DE3493BEA1D4}" presName="parentText" presStyleLbl="node1" presStyleIdx="4" presStyleCnt="6">
        <dgm:presLayoutVars>
          <dgm:chMax val="0"/>
          <dgm:bulletEnabled val="1"/>
        </dgm:presLayoutVars>
      </dgm:prSet>
      <dgm:spPr/>
    </dgm:pt>
    <dgm:pt modelId="{483A2082-6D0E-4F60-8CD9-9123A48B904F}" type="pres">
      <dgm:prSet presAssocID="{BC1E2063-0F6E-4E63-8BE4-0C455FA25AA5}" presName="spacer" presStyleCnt="0"/>
      <dgm:spPr/>
    </dgm:pt>
    <dgm:pt modelId="{D473E561-6ABC-4C34-B8C0-3D01D5BC65E8}" type="pres">
      <dgm:prSet presAssocID="{7E0C8FF5-8153-4CCE-9051-0862A50CD664}" presName="parentText" presStyleLbl="node1" presStyleIdx="5" presStyleCnt="6">
        <dgm:presLayoutVars>
          <dgm:chMax val="0"/>
          <dgm:bulletEnabled val="1"/>
        </dgm:presLayoutVars>
      </dgm:prSet>
      <dgm:spPr/>
    </dgm:pt>
  </dgm:ptLst>
  <dgm:cxnLst>
    <dgm:cxn modelId="{3F442021-0AB9-4135-91E0-2B63E72027BF}" srcId="{5431A5AA-1979-452C-85AB-56F98FE3E47F}" destId="{FFC636FC-BCB4-4B7F-AF39-DE3493BEA1D4}" srcOrd="4" destOrd="0" parTransId="{02BE50DE-15E1-4981-8F54-59CD85454C6F}" sibTransId="{BC1E2063-0F6E-4E63-8BE4-0C455FA25AA5}"/>
    <dgm:cxn modelId="{4EEE4139-1F3C-4AD2-90C8-06AF3EAEA428}" srcId="{5431A5AA-1979-452C-85AB-56F98FE3E47F}" destId="{1C4A6266-AFB2-40CC-BE02-350C5F124FF4}" srcOrd="2" destOrd="0" parTransId="{53EF7E8C-15B4-44A7-8379-F9F111AFE058}" sibTransId="{3D4504F4-AF4B-41A3-838D-688B9E0D09BA}"/>
    <dgm:cxn modelId="{1F98313C-6BBC-472D-8ADF-792143291099}" type="presOf" srcId="{BCB693C2-7F86-4BB6-A382-8C89F0F5542B}" destId="{40E4B2E1-64C0-42A2-8AF2-80A245796102}" srcOrd="0" destOrd="0" presId="urn:microsoft.com/office/officeart/2005/8/layout/vList2"/>
    <dgm:cxn modelId="{92276B40-6ABF-44A7-83CA-55461981C1B2}" type="presOf" srcId="{7E0C8FF5-8153-4CCE-9051-0862A50CD664}" destId="{D473E561-6ABC-4C34-B8C0-3D01D5BC65E8}" srcOrd="0" destOrd="0" presId="urn:microsoft.com/office/officeart/2005/8/layout/vList2"/>
    <dgm:cxn modelId="{C047955E-8A8D-4987-AEAA-284B5EC05BFD}" srcId="{5431A5AA-1979-452C-85AB-56F98FE3E47F}" destId="{BCB693C2-7F86-4BB6-A382-8C89F0F5542B}" srcOrd="3" destOrd="0" parTransId="{26FCC78A-7B4F-4F56-A6EE-6FFD44E18896}" sibTransId="{71A9EF9E-930B-4034-8836-8349DA5163AB}"/>
    <dgm:cxn modelId="{99BD1783-A07F-4F40-BC81-167066CD4D2C}" type="presOf" srcId="{93886485-20E3-439D-B714-EB9CF323991C}" destId="{8DC050DB-60BA-4FE8-8DE8-396FF4E55AA0}" srcOrd="0" destOrd="0" presId="urn:microsoft.com/office/officeart/2005/8/layout/vList2"/>
    <dgm:cxn modelId="{97D2738D-1CF1-4D52-B148-4A0B8E090591}" type="presOf" srcId="{FFC636FC-BCB4-4B7F-AF39-DE3493BEA1D4}" destId="{B4EA8E6F-BD17-4BE2-A1AB-65085EECFC50}" srcOrd="0" destOrd="0" presId="urn:microsoft.com/office/officeart/2005/8/layout/vList2"/>
    <dgm:cxn modelId="{474B519A-7AF3-4819-A460-C8EF06AFC86B}" srcId="{5431A5AA-1979-452C-85AB-56F98FE3E47F}" destId="{93886485-20E3-439D-B714-EB9CF323991C}" srcOrd="1" destOrd="0" parTransId="{E651BF83-4BFA-4AD6-BC9A-7BFBA9EB12CE}" sibTransId="{27698DC1-309C-4AA4-959C-5110503E13AF}"/>
    <dgm:cxn modelId="{6D0C4DB8-4ED6-4223-86CD-2265239B5CA9}" type="presOf" srcId="{5431A5AA-1979-452C-85AB-56F98FE3E47F}" destId="{24BE6DA6-44AA-41A5-98AE-B22F0CC9F1DC}" srcOrd="0" destOrd="0" presId="urn:microsoft.com/office/officeart/2005/8/layout/vList2"/>
    <dgm:cxn modelId="{017A8BD8-B1A3-4867-BCFD-CCF8524BD90C}" type="presOf" srcId="{B1B97590-23AE-4AB3-ADAC-D9F1B661AAB5}" destId="{2F3E206F-A42F-4138-AD11-5E5AC7DE32AF}" srcOrd="0" destOrd="0" presId="urn:microsoft.com/office/officeart/2005/8/layout/vList2"/>
    <dgm:cxn modelId="{E23541DD-A05F-4878-8650-CE8182D38EEF}" srcId="{5431A5AA-1979-452C-85AB-56F98FE3E47F}" destId="{7E0C8FF5-8153-4CCE-9051-0862A50CD664}" srcOrd="5" destOrd="0" parTransId="{1C80AAD5-4BA8-48D6-B29A-420F781676DA}" sibTransId="{4F8BA1C6-B7E4-46AD-A4DC-357C1C1AA31A}"/>
    <dgm:cxn modelId="{795E13E7-7135-4BB8-9530-27FF42B1400F}" srcId="{5431A5AA-1979-452C-85AB-56F98FE3E47F}" destId="{B1B97590-23AE-4AB3-ADAC-D9F1B661AAB5}" srcOrd="0" destOrd="0" parTransId="{D42C4084-8C17-4BCD-B15B-E60D05CA4861}" sibTransId="{2EFFAA34-6AB3-48A1-9AE3-5AFBECA613F1}"/>
    <dgm:cxn modelId="{F78B14F2-34B5-4F6F-8513-1EF799BD3666}" type="presOf" srcId="{1C4A6266-AFB2-40CC-BE02-350C5F124FF4}" destId="{AEB33403-A9DD-4A76-84EF-F31E380B70EB}" srcOrd="0" destOrd="0" presId="urn:microsoft.com/office/officeart/2005/8/layout/vList2"/>
    <dgm:cxn modelId="{101E7359-9CCD-4768-9FDB-6738169A2509}" type="presParOf" srcId="{24BE6DA6-44AA-41A5-98AE-B22F0CC9F1DC}" destId="{2F3E206F-A42F-4138-AD11-5E5AC7DE32AF}" srcOrd="0" destOrd="0" presId="urn:microsoft.com/office/officeart/2005/8/layout/vList2"/>
    <dgm:cxn modelId="{69E63F22-67F6-4D9B-A472-DCD9396B7F93}" type="presParOf" srcId="{24BE6DA6-44AA-41A5-98AE-B22F0CC9F1DC}" destId="{CED5D40F-7413-4B49-8B4D-A1D7FA1F6CA3}" srcOrd="1" destOrd="0" presId="urn:microsoft.com/office/officeart/2005/8/layout/vList2"/>
    <dgm:cxn modelId="{9B726F01-05A0-422D-BE04-5428FBD5097D}" type="presParOf" srcId="{24BE6DA6-44AA-41A5-98AE-B22F0CC9F1DC}" destId="{8DC050DB-60BA-4FE8-8DE8-396FF4E55AA0}" srcOrd="2" destOrd="0" presId="urn:microsoft.com/office/officeart/2005/8/layout/vList2"/>
    <dgm:cxn modelId="{27949BCF-23ED-46D9-9082-5F7BD39A3686}" type="presParOf" srcId="{24BE6DA6-44AA-41A5-98AE-B22F0CC9F1DC}" destId="{6267A2DA-B68C-4B03-B60A-496DCBBCFE78}" srcOrd="3" destOrd="0" presId="urn:microsoft.com/office/officeart/2005/8/layout/vList2"/>
    <dgm:cxn modelId="{645B5C65-BA7F-42E2-A7F9-9169C6B36BD8}" type="presParOf" srcId="{24BE6DA6-44AA-41A5-98AE-B22F0CC9F1DC}" destId="{AEB33403-A9DD-4A76-84EF-F31E380B70EB}" srcOrd="4" destOrd="0" presId="urn:microsoft.com/office/officeart/2005/8/layout/vList2"/>
    <dgm:cxn modelId="{D470467D-28F7-4A89-9E3F-829266D351CB}" type="presParOf" srcId="{24BE6DA6-44AA-41A5-98AE-B22F0CC9F1DC}" destId="{7C818091-C1E3-4B58-B6D1-380362516870}" srcOrd="5" destOrd="0" presId="urn:microsoft.com/office/officeart/2005/8/layout/vList2"/>
    <dgm:cxn modelId="{E1FCA078-B6EF-47E0-8CA8-BB25AAA27753}" type="presParOf" srcId="{24BE6DA6-44AA-41A5-98AE-B22F0CC9F1DC}" destId="{40E4B2E1-64C0-42A2-8AF2-80A245796102}" srcOrd="6" destOrd="0" presId="urn:microsoft.com/office/officeart/2005/8/layout/vList2"/>
    <dgm:cxn modelId="{4E455EF4-CBF0-4B0F-9147-D221B001F1ED}" type="presParOf" srcId="{24BE6DA6-44AA-41A5-98AE-B22F0CC9F1DC}" destId="{734EFCA3-3340-490A-8DD7-9A424D8BD81D}" srcOrd="7" destOrd="0" presId="urn:microsoft.com/office/officeart/2005/8/layout/vList2"/>
    <dgm:cxn modelId="{DBE357CF-CF32-4445-8268-C04F0C88D93A}" type="presParOf" srcId="{24BE6DA6-44AA-41A5-98AE-B22F0CC9F1DC}" destId="{B4EA8E6F-BD17-4BE2-A1AB-65085EECFC50}" srcOrd="8" destOrd="0" presId="urn:microsoft.com/office/officeart/2005/8/layout/vList2"/>
    <dgm:cxn modelId="{87546FE8-C6A8-4C82-ABBF-7C11FF336411}" type="presParOf" srcId="{24BE6DA6-44AA-41A5-98AE-B22F0CC9F1DC}" destId="{483A2082-6D0E-4F60-8CD9-9123A48B904F}" srcOrd="9" destOrd="0" presId="urn:microsoft.com/office/officeart/2005/8/layout/vList2"/>
    <dgm:cxn modelId="{7E87BC4A-2D65-4F11-8239-275CA2141A17}" type="presParOf" srcId="{24BE6DA6-44AA-41A5-98AE-B22F0CC9F1DC}" destId="{D473E561-6ABC-4C34-B8C0-3D01D5BC65E8}"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D8BCDD-1E20-4967-9F8F-1EB3D70BA0D7}">
      <dsp:nvSpPr>
        <dsp:cNvPr id="0" name=""/>
        <dsp:cNvSpPr/>
      </dsp:nvSpPr>
      <dsp:spPr>
        <a:xfrm>
          <a:off x="0" y="87483"/>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S - Set high expectations</a:t>
          </a:r>
          <a:endParaRPr lang="en-US" sz="2100" kern="1200"/>
        </a:p>
      </dsp:txBody>
      <dsp:txXfrm>
        <a:off x="38981" y="126464"/>
        <a:ext cx="5331222" cy="720562"/>
      </dsp:txXfrm>
    </dsp:sp>
    <dsp:sp modelId="{2C5159F6-24A8-473C-8C40-B2559B090B64}">
      <dsp:nvSpPr>
        <dsp:cNvPr id="0" name=""/>
        <dsp:cNvSpPr/>
      </dsp:nvSpPr>
      <dsp:spPr>
        <a:xfrm>
          <a:off x="0" y="946488"/>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O - Objective</a:t>
          </a:r>
          <a:endParaRPr lang="en-US" sz="2100" kern="1200"/>
        </a:p>
      </dsp:txBody>
      <dsp:txXfrm>
        <a:off x="38981" y="985469"/>
        <a:ext cx="5331222" cy="720562"/>
      </dsp:txXfrm>
    </dsp:sp>
    <dsp:sp modelId="{1614B123-C4D5-4F23-B2D9-6931F518685E}">
      <dsp:nvSpPr>
        <dsp:cNvPr id="0" name=""/>
        <dsp:cNvSpPr/>
      </dsp:nvSpPr>
      <dsp:spPr>
        <a:xfrm>
          <a:off x="0" y="1805493"/>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M - Meaningful curriculum</a:t>
          </a:r>
          <a:endParaRPr lang="en-US" sz="2100" kern="1200"/>
        </a:p>
      </dsp:txBody>
      <dsp:txXfrm>
        <a:off x="38981" y="1844474"/>
        <a:ext cx="5331222" cy="720562"/>
      </dsp:txXfrm>
    </dsp:sp>
    <dsp:sp modelId="{A236543D-CC14-478F-A607-D039E8590C52}">
      <dsp:nvSpPr>
        <dsp:cNvPr id="0" name=""/>
        <dsp:cNvSpPr/>
      </dsp:nvSpPr>
      <dsp:spPr>
        <a:xfrm>
          <a:off x="0" y="2664498"/>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E -  Effective</a:t>
          </a:r>
          <a:endParaRPr lang="en-US" sz="2100" kern="1200"/>
        </a:p>
      </dsp:txBody>
      <dsp:txXfrm>
        <a:off x="38981" y="2703479"/>
        <a:ext cx="5331222" cy="720562"/>
      </dsp:txXfrm>
    </dsp:sp>
    <dsp:sp modelId="{5EE3644C-9FFC-4229-B97B-E0CD389CCF5C}">
      <dsp:nvSpPr>
        <dsp:cNvPr id="0" name=""/>
        <dsp:cNvSpPr/>
      </dsp:nvSpPr>
      <dsp:spPr>
        <a:xfrm>
          <a:off x="0" y="3523503"/>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R -  Resourceful and responsible life long 	learners</a:t>
          </a:r>
          <a:endParaRPr lang="en-US" sz="2100" kern="1200"/>
        </a:p>
      </dsp:txBody>
      <dsp:txXfrm>
        <a:off x="38981" y="3562484"/>
        <a:ext cx="5331222" cy="720562"/>
      </dsp:txXfrm>
    </dsp:sp>
    <dsp:sp modelId="{EE606629-76DA-44EF-BB34-78BBE78F7DC7}">
      <dsp:nvSpPr>
        <dsp:cNvPr id="0" name=""/>
        <dsp:cNvSpPr/>
      </dsp:nvSpPr>
      <dsp:spPr>
        <a:xfrm>
          <a:off x="0" y="4382508"/>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S - Scholars who achieve proficiency and beyond</a:t>
          </a:r>
          <a:endParaRPr lang="en-US" sz="2100" kern="1200"/>
        </a:p>
      </dsp:txBody>
      <dsp:txXfrm>
        <a:off x="38981" y="4421489"/>
        <a:ext cx="5331222" cy="720562"/>
      </dsp:txXfrm>
    </dsp:sp>
    <dsp:sp modelId="{499A2F1D-F2C1-490D-94FA-A34757A998BF}">
      <dsp:nvSpPr>
        <dsp:cNvPr id="0" name=""/>
        <dsp:cNvSpPr/>
      </dsp:nvSpPr>
      <dsp:spPr>
        <a:xfrm>
          <a:off x="0" y="5241513"/>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E - Evaluate continuously and use data to drive 	curriculum</a:t>
          </a:r>
          <a:endParaRPr lang="en-US" sz="2100" kern="1200"/>
        </a:p>
      </dsp:txBody>
      <dsp:txXfrm>
        <a:off x="38981" y="5280494"/>
        <a:ext cx="5331222" cy="720562"/>
      </dsp:txXfrm>
    </dsp:sp>
    <dsp:sp modelId="{167A99F4-6A3C-458B-8198-4A3A8E57C00C}">
      <dsp:nvSpPr>
        <dsp:cNvPr id="0" name=""/>
        <dsp:cNvSpPr/>
      </dsp:nvSpPr>
      <dsp:spPr>
        <a:xfrm>
          <a:off x="0" y="6100519"/>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T - Teachers who are highly qualified</a:t>
          </a:r>
          <a:endParaRPr lang="en-US" sz="2100" kern="1200"/>
        </a:p>
      </dsp:txBody>
      <dsp:txXfrm>
        <a:off x="38981" y="6139500"/>
        <a:ext cx="5331222" cy="7205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93423B-5E15-46AB-9908-F34C7DBC3DC9}">
      <dsp:nvSpPr>
        <dsp:cNvPr id="0" name=""/>
        <dsp:cNvSpPr/>
      </dsp:nvSpPr>
      <dsp:spPr>
        <a:xfrm>
          <a:off x="3693" y="71422"/>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b="1" u="sng" kern="1200" dirty="0"/>
            <a:t>DO NOT. . </a:t>
          </a:r>
          <a:r>
            <a:rPr lang="en-US" sz="1900" b="1" kern="1200" dirty="0"/>
            <a:t>.</a:t>
          </a:r>
          <a:r>
            <a:rPr lang="en-US" sz="1900" b="1" kern="1200" dirty="0">
              <a:latin typeface="Calibri Light" panose="020F0302020204030204"/>
            </a:rPr>
            <a:t> </a:t>
          </a:r>
          <a:endParaRPr lang="en-US" sz="1900" kern="1200"/>
        </a:p>
      </dsp:txBody>
      <dsp:txXfrm>
        <a:off x="3693" y="71422"/>
        <a:ext cx="2929830" cy="1757898"/>
      </dsp:txXfrm>
    </dsp:sp>
    <dsp:sp modelId="{75506D3F-ECF1-445C-9C31-3645ADF98A3F}">
      <dsp:nvSpPr>
        <dsp:cNvPr id="0" name=""/>
        <dsp:cNvSpPr/>
      </dsp:nvSpPr>
      <dsp:spPr>
        <a:xfrm>
          <a:off x="3226506" y="71422"/>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“Hang out” in the stairwells or on the second floor during lunch.</a:t>
          </a:r>
        </a:p>
      </dsp:txBody>
      <dsp:txXfrm>
        <a:off x="3226506" y="71422"/>
        <a:ext cx="2929830" cy="1757898"/>
      </dsp:txXfrm>
    </dsp:sp>
    <dsp:sp modelId="{5906485B-1CF8-482B-A474-C2BED5E72D50}">
      <dsp:nvSpPr>
        <dsp:cNvPr id="0" name=""/>
        <dsp:cNvSpPr/>
      </dsp:nvSpPr>
      <dsp:spPr>
        <a:xfrm>
          <a:off x="6449320" y="71422"/>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Chew gum. DO NOT BRING GUM!</a:t>
          </a:r>
        </a:p>
      </dsp:txBody>
      <dsp:txXfrm>
        <a:off x="6449320" y="71422"/>
        <a:ext cx="2929830" cy="1757898"/>
      </dsp:txXfrm>
    </dsp:sp>
    <dsp:sp modelId="{CF5B08E1-D198-40BD-835F-A2A62551A293}">
      <dsp:nvSpPr>
        <dsp:cNvPr id="0" name=""/>
        <dsp:cNvSpPr/>
      </dsp:nvSpPr>
      <dsp:spPr>
        <a:xfrm>
          <a:off x="9672134" y="71422"/>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Go on the basketball court with a skateboard!</a:t>
          </a:r>
        </a:p>
      </dsp:txBody>
      <dsp:txXfrm>
        <a:off x="9672134" y="71422"/>
        <a:ext cx="2929830" cy="1757898"/>
      </dsp:txXfrm>
    </dsp:sp>
    <dsp:sp modelId="{9F9F69B9-B29B-40DB-B935-D1440E32E965}">
      <dsp:nvSpPr>
        <dsp:cNvPr id="0" name=""/>
        <dsp:cNvSpPr/>
      </dsp:nvSpPr>
      <dsp:spPr>
        <a:xfrm>
          <a:off x="3693" y="2122303"/>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dirty="0"/>
            <a:t>Use the elevator without approval from the office.</a:t>
          </a:r>
          <a:r>
            <a:rPr lang="en-US" sz="1900" kern="1200" dirty="0">
              <a:latin typeface="Calibri Light" panose="020F0302020204030204"/>
            </a:rPr>
            <a:t> </a:t>
          </a:r>
          <a:endParaRPr lang="en-US" sz="1900" kern="1200" dirty="0"/>
        </a:p>
      </dsp:txBody>
      <dsp:txXfrm>
        <a:off x="3693" y="2122303"/>
        <a:ext cx="2929830" cy="1757898"/>
      </dsp:txXfrm>
    </dsp:sp>
    <dsp:sp modelId="{598A8F9B-B999-4FD1-A733-F2742AE652CC}">
      <dsp:nvSpPr>
        <dsp:cNvPr id="0" name=""/>
        <dsp:cNvSpPr/>
      </dsp:nvSpPr>
      <dsp:spPr>
        <a:xfrm>
          <a:off x="3226506" y="2122303"/>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Leave campus if you are a Middle Schooler, Freshman or Sophomore (Except for DE students)</a:t>
          </a:r>
        </a:p>
      </dsp:txBody>
      <dsp:txXfrm>
        <a:off x="3226506" y="2122303"/>
        <a:ext cx="2929830" cy="1757898"/>
      </dsp:txXfrm>
    </dsp:sp>
    <dsp:sp modelId="{D30599A6-79DC-44CB-A48F-51BB29DE05FE}">
      <dsp:nvSpPr>
        <dsp:cNvPr id="0" name=""/>
        <dsp:cNvSpPr/>
      </dsp:nvSpPr>
      <dsp:spPr>
        <a:xfrm>
          <a:off x="6449320" y="2122303"/>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Allow an underclassmen in your vehicle without prior permission, or you will lose all privileges for the remainder of the school year.</a:t>
          </a:r>
        </a:p>
      </dsp:txBody>
      <dsp:txXfrm>
        <a:off x="6449320" y="2122303"/>
        <a:ext cx="2929830" cy="1757898"/>
      </dsp:txXfrm>
    </dsp:sp>
    <dsp:sp modelId="{B72F417A-45AE-4CA9-BF85-39B9635675AE}">
      <dsp:nvSpPr>
        <dsp:cNvPr id="0" name=""/>
        <dsp:cNvSpPr/>
      </dsp:nvSpPr>
      <dsp:spPr>
        <a:xfrm>
          <a:off x="9672134" y="2122303"/>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Throw anything off the balcony.</a:t>
          </a:r>
        </a:p>
      </dsp:txBody>
      <dsp:txXfrm>
        <a:off x="9672134" y="2122303"/>
        <a:ext cx="2929830" cy="1757898"/>
      </dsp:txXfrm>
    </dsp:sp>
    <dsp:sp modelId="{4E3C59FC-1E1D-4D74-AD62-388DCF51AF97}">
      <dsp:nvSpPr>
        <dsp:cNvPr id="0" name=""/>
        <dsp:cNvSpPr/>
      </dsp:nvSpPr>
      <dsp:spPr>
        <a:xfrm>
          <a:off x="3693" y="4173185"/>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Throw anything from the ground level to the 2</a:t>
          </a:r>
          <a:r>
            <a:rPr lang="en-US" sz="1900" kern="1200" baseline="30000" dirty="0"/>
            <a:t>nd</a:t>
          </a:r>
          <a:r>
            <a:rPr lang="en-US" sz="1900" kern="1200" dirty="0"/>
            <a:t> floor.</a:t>
          </a:r>
        </a:p>
      </dsp:txBody>
      <dsp:txXfrm>
        <a:off x="3693" y="4173185"/>
        <a:ext cx="2929830" cy="1757898"/>
      </dsp:txXfrm>
    </dsp:sp>
    <dsp:sp modelId="{D0ACF433-54A7-4CCC-BEC7-78888AEFF9AF}">
      <dsp:nvSpPr>
        <dsp:cNvPr id="0" name=""/>
        <dsp:cNvSpPr/>
      </dsp:nvSpPr>
      <dsp:spPr>
        <a:xfrm>
          <a:off x="3226506" y="4173185"/>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Eat or carry food over the basketball court or turf field</a:t>
          </a:r>
        </a:p>
      </dsp:txBody>
      <dsp:txXfrm>
        <a:off x="3226506" y="4173185"/>
        <a:ext cx="2929830" cy="1757898"/>
      </dsp:txXfrm>
    </dsp:sp>
    <dsp:sp modelId="{E89857F3-34CF-4E3F-9AFF-41C4BDC94B01}">
      <dsp:nvSpPr>
        <dsp:cNvPr id="0" name=""/>
        <dsp:cNvSpPr/>
      </dsp:nvSpPr>
      <dsp:spPr>
        <a:xfrm>
          <a:off x="6449320" y="4173185"/>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Litter or leave garbage around at lunch</a:t>
          </a:r>
        </a:p>
      </dsp:txBody>
      <dsp:txXfrm>
        <a:off x="6449320" y="4173185"/>
        <a:ext cx="2929830" cy="1757898"/>
      </dsp:txXfrm>
    </dsp:sp>
    <dsp:sp modelId="{AA592624-A7B5-4596-84BE-1DFF25155B33}">
      <dsp:nvSpPr>
        <dsp:cNvPr id="0" name=""/>
        <dsp:cNvSpPr/>
      </dsp:nvSpPr>
      <dsp:spPr>
        <a:xfrm>
          <a:off x="9672134" y="4173185"/>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dirty="0"/>
            <a:t>Hang out by the wavy wall side or behind the basketball court bleachers</a:t>
          </a:r>
          <a:r>
            <a:rPr lang="en-US" sz="1900" kern="1200" dirty="0">
              <a:latin typeface="Calibri Light" panose="020F0302020204030204"/>
            </a:rPr>
            <a:t> </a:t>
          </a:r>
          <a:endParaRPr lang="en-US" sz="1900" kern="1200" dirty="0"/>
        </a:p>
      </dsp:txBody>
      <dsp:txXfrm>
        <a:off x="9672134" y="4173185"/>
        <a:ext cx="2929830" cy="1757898"/>
      </dsp:txXfrm>
    </dsp:sp>
    <dsp:sp modelId="{E92BD13E-EC1A-40D4-A195-B176EFDA2C2D}">
      <dsp:nvSpPr>
        <dsp:cNvPr id="0" name=""/>
        <dsp:cNvSpPr/>
      </dsp:nvSpPr>
      <dsp:spPr>
        <a:xfrm>
          <a:off x="3693" y="6224066"/>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Hang on or grab the basketball nets/rims</a:t>
          </a:r>
        </a:p>
      </dsp:txBody>
      <dsp:txXfrm>
        <a:off x="3693" y="6224066"/>
        <a:ext cx="2929830" cy="1757898"/>
      </dsp:txXfrm>
    </dsp:sp>
    <dsp:sp modelId="{6327901A-9F59-41FD-BF41-84692E3BE50C}">
      <dsp:nvSpPr>
        <dsp:cNvPr id="0" name=""/>
        <dsp:cNvSpPr/>
      </dsp:nvSpPr>
      <dsp:spPr>
        <a:xfrm>
          <a:off x="3226506" y="6224066"/>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Playing “keep away” = a detention</a:t>
          </a:r>
        </a:p>
      </dsp:txBody>
      <dsp:txXfrm>
        <a:off x="3226506" y="6224066"/>
        <a:ext cx="2929830" cy="1757898"/>
      </dsp:txXfrm>
    </dsp:sp>
    <dsp:sp modelId="{2E8B12A3-BFB3-4397-9BCB-CAACEC568793}">
      <dsp:nvSpPr>
        <dsp:cNvPr id="0" name=""/>
        <dsp:cNvSpPr/>
      </dsp:nvSpPr>
      <dsp:spPr>
        <a:xfrm>
          <a:off x="6449320" y="6224066"/>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dirty="0">
              <a:latin typeface="Calibri Light" panose="020F0302020204030204"/>
            </a:rPr>
            <a:t>Yoga </a:t>
          </a:r>
          <a:r>
            <a:rPr lang="en-US" sz="1900" kern="1200" dirty="0"/>
            <a:t>pants/ leggings/ are not allowed.</a:t>
          </a:r>
          <a:r>
            <a:rPr lang="en-US" sz="1900" kern="1200" dirty="0">
              <a:latin typeface="Calibri Light" panose="020F0302020204030204"/>
            </a:rPr>
            <a:t> </a:t>
          </a:r>
          <a:r>
            <a:rPr lang="en-US" sz="1900" kern="1200" dirty="0"/>
            <a:t> Not even during dress down days. Dress code violations earn detentions</a:t>
          </a:r>
        </a:p>
      </dsp:txBody>
      <dsp:txXfrm>
        <a:off x="6449320" y="6224066"/>
        <a:ext cx="2929830" cy="1757898"/>
      </dsp:txXfrm>
    </dsp:sp>
    <dsp:sp modelId="{9AF8640C-435C-4BB0-8ADD-08A7EB344E28}">
      <dsp:nvSpPr>
        <dsp:cNvPr id="0" name=""/>
        <dsp:cNvSpPr/>
      </dsp:nvSpPr>
      <dsp:spPr>
        <a:xfrm>
          <a:off x="9672134" y="6224066"/>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dirty="0"/>
            <a:t>You are not to go to the Deans’ office during class to argue a detention. You will be turned away.</a:t>
          </a:r>
          <a:r>
            <a:rPr lang="en-US" sz="1900" kern="1200" dirty="0">
              <a:latin typeface="Calibri Light" panose="020F0302020204030204"/>
            </a:rPr>
            <a:t> </a:t>
          </a:r>
          <a:endParaRPr lang="en-US" sz="1900" kern="1200" dirty="0"/>
        </a:p>
      </dsp:txBody>
      <dsp:txXfrm>
        <a:off x="9672134" y="6224066"/>
        <a:ext cx="2929830" cy="17578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3E206F-A42F-4138-AD11-5E5AC7DE32AF}">
      <dsp:nvSpPr>
        <dsp:cNvPr id="0" name=""/>
        <dsp:cNvSpPr/>
      </dsp:nvSpPr>
      <dsp:spPr>
        <a:xfrm>
          <a:off x="0" y="14071"/>
          <a:ext cx="7360547" cy="123317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Mondays – ENGLISH </a:t>
          </a:r>
          <a:r>
            <a:rPr lang="en-US" sz="3100" kern="1200"/>
            <a:t>(please see the schedule for which teach is staying for tutoring. The schedule is posted in all English teacher Classrooms)</a:t>
          </a:r>
        </a:p>
      </dsp:txBody>
      <dsp:txXfrm>
        <a:off x="60199" y="74270"/>
        <a:ext cx="7240149" cy="1112781"/>
      </dsp:txXfrm>
    </dsp:sp>
    <dsp:sp modelId="{8DC050DB-60BA-4FE8-8DE8-396FF4E55AA0}">
      <dsp:nvSpPr>
        <dsp:cNvPr id="0" name=""/>
        <dsp:cNvSpPr/>
      </dsp:nvSpPr>
      <dsp:spPr>
        <a:xfrm>
          <a:off x="0" y="1336531"/>
          <a:ext cx="7360547" cy="1233179"/>
        </a:xfrm>
        <a:prstGeom prst="roundRect">
          <a:avLst/>
        </a:prstGeom>
        <a:solidFill>
          <a:schemeClr val="accent2">
            <a:hueOff val="549268"/>
            <a:satOff val="-9762"/>
            <a:lumOff val="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Tuesdays – Math </a:t>
          </a:r>
          <a:r>
            <a:rPr lang="en-US" sz="3100" kern="1200"/>
            <a:t>(ALL Math teachers)</a:t>
          </a:r>
        </a:p>
      </dsp:txBody>
      <dsp:txXfrm>
        <a:off x="60199" y="1396730"/>
        <a:ext cx="7240149" cy="1112781"/>
      </dsp:txXfrm>
    </dsp:sp>
    <dsp:sp modelId="{AEB33403-A9DD-4A76-84EF-F31E380B70EB}">
      <dsp:nvSpPr>
        <dsp:cNvPr id="0" name=""/>
        <dsp:cNvSpPr/>
      </dsp:nvSpPr>
      <dsp:spPr>
        <a:xfrm>
          <a:off x="0" y="2658991"/>
          <a:ext cx="7360547" cy="1233179"/>
        </a:xfrm>
        <a:prstGeom prst="roundRect">
          <a:avLst/>
        </a:prstGeom>
        <a:solidFill>
          <a:schemeClr val="accent2">
            <a:hueOff val="1098536"/>
            <a:satOff val="-19523"/>
            <a:lumOff val="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Wednesdays – Social Studies </a:t>
          </a:r>
          <a:endParaRPr lang="en-US" sz="3100" kern="1200"/>
        </a:p>
      </dsp:txBody>
      <dsp:txXfrm>
        <a:off x="60199" y="2719190"/>
        <a:ext cx="7240149" cy="1112781"/>
      </dsp:txXfrm>
    </dsp:sp>
    <dsp:sp modelId="{40E4B2E1-64C0-42A2-8AF2-80A245796102}">
      <dsp:nvSpPr>
        <dsp:cNvPr id="0" name=""/>
        <dsp:cNvSpPr/>
      </dsp:nvSpPr>
      <dsp:spPr>
        <a:xfrm>
          <a:off x="0" y="3981451"/>
          <a:ext cx="7360547" cy="1233179"/>
        </a:xfrm>
        <a:prstGeom prst="roundRect">
          <a:avLst/>
        </a:prstGeom>
        <a:solidFill>
          <a:schemeClr val="accent2">
            <a:hueOff val="1647804"/>
            <a:satOff val="-29285"/>
            <a:lumOff val="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Thursdays – Science</a:t>
          </a:r>
          <a:endParaRPr lang="en-US" sz="3100" kern="1200"/>
        </a:p>
      </dsp:txBody>
      <dsp:txXfrm>
        <a:off x="60199" y="4041650"/>
        <a:ext cx="7240149" cy="1112781"/>
      </dsp:txXfrm>
    </dsp:sp>
    <dsp:sp modelId="{B4EA8E6F-BD17-4BE2-A1AB-65085EECFC50}">
      <dsp:nvSpPr>
        <dsp:cNvPr id="0" name=""/>
        <dsp:cNvSpPr/>
      </dsp:nvSpPr>
      <dsp:spPr>
        <a:xfrm>
          <a:off x="0" y="5303911"/>
          <a:ext cx="7360547" cy="1233179"/>
        </a:xfrm>
        <a:prstGeom prst="roundRect">
          <a:avLst/>
        </a:prstGeom>
        <a:solidFill>
          <a:schemeClr val="accent2">
            <a:hueOff val="2197072"/>
            <a:satOff val="-39046"/>
            <a:lumOff val="1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Fridays – NONE</a:t>
          </a:r>
          <a:endParaRPr lang="en-US" sz="3100" kern="1200"/>
        </a:p>
      </dsp:txBody>
      <dsp:txXfrm>
        <a:off x="60199" y="5364110"/>
        <a:ext cx="7240149" cy="1112781"/>
      </dsp:txXfrm>
    </dsp:sp>
    <dsp:sp modelId="{D473E561-6ABC-4C34-B8C0-3D01D5BC65E8}">
      <dsp:nvSpPr>
        <dsp:cNvPr id="0" name=""/>
        <dsp:cNvSpPr/>
      </dsp:nvSpPr>
      <dsp:spPr>
        <a:xfrm>
          <a:off x="0" y="6626371"/>
          <a:ext cx="7360547" cy="1233179"/>
        </a:xfrm>
        <a:prstGeom prst="roundRect">
          <a:avLst/>
        </a:prstGeom>
        <a:solidFill>
          <a:schemeClr val="accent2">
            <a:hueOff val="2746340"/>
            <a:satOff val="-48808"/>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Need tutoring for electives? See your teacher to schedule. </a:t>
          </a:r>
        </a:p>
      </dsp:txBody>
      <dsp:txXfrm>
        <a:off x="60199" y="6686570"/>
        <a:ext cx="7240149" cy="111278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 name="Shape 4"/>
          <p:cNvSpPr txBox="1">
            <a:spLocks noGrp="1"/>
          </p:cNvSpPr>
          <p:nvPr>
            <p:ph type="body" idx="1"/>
          </p:nvPr>
        </p:nvSpPr>
        <p:spPr>
          <a:xfrm>
            <a:off x="914400" y="4343400"/>
            <a:ext cx="5029199" cy="4114800"/>
          </a:xfrm>
          <a:prstGeom prst="rect">
            <a:avLst/>
          </a:prstGeom>
          <a:noFill/>
          <a:ln>
            <a:noFill/>
          </a:ln>
        </p:spPr>
        <p:txBody>
          <a:bodyPr lIns="91425" tIns="91425" rIns="91425" bIns="91425" anchor="t" anchorCtr="0"/>
          <a:lstStyle>
            <a:lvl1pPr marL="0" marR="0" lvl="0" indent="0" algn="l" rtl="0">
              <a:lnSpc>
                <a:spcPct val="117999"/>
              </a:lnSpc>
              <a:spcBef>
                <a:spcPts val="0"/>
              </a:spcBef>
              <a:buNone/>
              <a:defRPr sz="2200" b="0" i="0" u="none" strike="noStrike" cap="none">
                <a:latin typeface="Helvetica Neue"/>
                <a:ea typeface="Helvetica Neue"/>
                <a:cs typeface="Helvetica Neue"/>
                <a:sym typeface="Helvetica Neue"/>
              </a:defRPr>
            </a:lvl1pPr>
            <a:lvl2pPr marL="457200" marR="0" lvl="1" indent="215900" algn="l" rtl="0">
              <a:lnSpc>
                <a:spcPct val="117999"/>
              </a:lnSpc>
              <a:spcBef>
                <a:spcPts val="0"/>
              </a:spcBef>
              <a:buNone/>
              <a:defRPr sz="2200" b="0" i="0" u="none" strike="noStrike" cap="none">
                <a:latin typeface="Helvetica Neue"/>
                <a:ea typeface="Helvetica Neue"/>
                <a:cs typeface="Helvetica Neue"/>
                <a:sym typeface="Helvetica Neue"/>
              </a:defRPr>
            </a:lvl2pPr>
            <a:lvl3pPr marL="914400" marR="0" lvl="2" indent="444500" algn="l" rtl="0">
              <a:lnSpc>
                <a:spcPct val="117999"/>
              </a:lnSpc>
              <a:spcBef>
                <a:spcPts val="0"/>
              </a:spcBef>
              <a:buNone/>
              <a:defRPr sz="2200" b="0" i="0" u="none" strike="noStrike" cap="none">
                <a:latin typeface="Helvetica Neue"/>
                <a:ea typeface="Helvetica Neue"/>
                <a:cs typeface="Helvetica Neue"/>
                <a:sym typeface="Helvetica Neue"/>
              </a:defRPr>
            </a:lvl3pPr>
            <a:lvl4pPr marL="1371600" marR="0" lvl="3" indent="673100" algn="l" rtl="0">
              <a:lnSpc>
                <a:spcPct val="117999"/>
              </a:lnSpc>
              <a:spcBef>
                <a:spcPts val="0"/>
              </a:spcBef>
              <a:buNone/>
              <a:defRPr sz="2200" b="0" i="0" u="none" strike="noStrike" cap="none">
                <a:latin typeface="Helvetica Neue"/>
                <a:ea typeface="Helvetica Neue"/>
                <a:cs typeface="Helvetica Neue"/>
                <a:sym typeface="Helvetica Neue"/>
              </a:defRPr>
            </a:lvl4pPr>
            <a:lvl5pPr marL="1828800" marR="0" lvl="4" indent="901700" algn="l" rtl="0">
              <a:lnSpc>
                <a:spcPct val="117999"/>
              </a:lnSpc>
              <a:spcBef>
                <a:spcPts val="0"/>
              </a:spcBef>
              <a:buNone/>
              <a:defRPr sz="2200" b="0" i="0" u="none" strike="noStrike" cap="none">
                <a:latin typeface="Helvetica Neue"/>
                <a:ea typeface="Helvetica Neue"/>
                <a:cs typeface="Helvetica Neue"/>
                <a:sym typeface="Helvetica Neue"/>
              </a:defRPr>
            </a:lvl5pPr>
            <a:lvl6pPr marL="2286000" marR="0" lvl="5" indent="1117600" algn="l" rtl="0">
              <a:lnSpc>
                <a:spcPct val="117999"/>
              </a:lnSpc>
              <a:spcBef>
                <a:spcPts val="0"/>
              </a:spcBef>
              <a:buNone/>
              <a:defRPr sz="2200" b="0" i="0" u="none" strike="noStrike" cap="none">
                <a:latin typeface="Helvetica Neue"/>
                <a:ea typeface="Helvetica Neue"/>
                <a:cs typeface="Helvetica Neue"/>
                <a:sym typeface="Helvetica Neue"/>
              </a:defRPr>
            </a:lvl6pPr>
            <a:lvl7pPr marL="2743200" marR="0" lvl="6" indent="1346200" algn="l" rtl="0">
              <a:lnSpc>
                <a:spcPct val="117999"/>
              </a:lnSpc>
              <a:spcBef>
                <a:spcPts val="0"/>
              </a:spcBef>
              <a:buNone/>
              <a:defRPr sz="2200" b="0" i="0" u="none" strike="noStrike" cap="none">
                <a:latin typeface="Helvetica Neue"/>
                <a:ea typeface="Helvetica Neue"/>
                <a:cs typeface="Helvetica Neue"/>
                <a:sym typeface="Helvetica Neue"/>
              </a:defRPr>
            </a:lvl7pPr>
            <a:lvl8pPr marL="3200400" marR="0" lvl="7" indent="1574800" algn="l" rtl="0">
              <a:lnSpc>
                <a:spcPct val="117999"/>
              </a:lnSpc>
              <a:spcBef>
                <a:spcPts val="0"/>
              </a:spcBef>
              <a:buNone/>
              <a:defRPr sz="2200" b="0" i="0" u="none" strike="noStrike" cap="none">
                <a:latin typeface="Helvetica Neue"/>
                <a:ea typeface="Helvetica Neue"/>
                <a:cs typeface="Helvetica Neue"/>
                <a:sym typeface="Helvetica Neue"/>
              </a:defRPr>
            </a:lvl8pPr>
            <a:lvl9pPr marL="3657600" marR="0" lvl="8" indent="1803400" algn="l" rtl="0">
              <a:lnSpc>
                <a:spcPct val="117999"/>
              </a:lnSpc>
              <a:spcBef>
                <a:spcPts val="0"/>
              </a:spcBef>
              <a:buNone/>
              <a:defRPr sz="2200" b="0" i="0" u="none" strike="noStrike" cap="none">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8674000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2311" name="Shape 23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3"/>
        <p:cNvGrpSpPr/>
        <p:nvPr/>
      </p:nvGrpSpPr>
      <p:grpSpPr>
        <a:xfrm>
          <a:off x="0" y="0"/>
          <a:ext cx="0" cy="0"/>
          <a:chOff x="0" y="0"/>
          <a:chExt cx="0" cy="0"/>
        </a:xfrm>
      </p:grpSpPr>
      <p:sp>
        <p:nvSpPr>
          <p:cNvPr id="2324" name="Shape 2324"/>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2325" name="Shape 23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9971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125adefb270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125adefb27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62073" y="2516681"/>
            <a:ext cx="10069370" cy="2600961"/>
          </a:xfrm>
        </p:spPr>
        <p:txBody>
          <a:bodyPr anchor="b">
            <a:normAutofit/>
          </a:bodyPr>
          <a:lstStyle>
            <a:lvl1pPr algn="ctr">
              <a:defRPr sz="7680"/>
            </a:lvl1pPr>
          </a:lstStyle>
          <a:p>
            <a:r>
              <a:rPr lang="en-US"/>
              <a:t>Click to edit Master title style</a:t>
            </a:r>
          </a:p>
        </p:txBody>
      </p:sp>
      <p:sp>
        <p:nvSpPr>
          <p:cNvPr id="3" name="Subtitle 2"/>
          <p:cNvSpPr>
            <a:spLocks noGrp="1"/>
          </p:cNvSpPr>
          <p:nvPr>
            <p:ph type="subTitle" idx="1"/>
          </p:nvPr>
        </p:nvSpPr>
        <p:spPr>
          <a:xfrm>
            <a:off x="1462073" y="5117638"/>
            <a:ext cx="10069370" cy="1493144"/>
          </a:xfrm>
        </p:spPr>
        <p:txBody>
          <a:bodyPr anchor="t"/>
          <a:lstStyle>
            <a:lvl1pPr marL="0" indent="0" algn="ctr">
              <a:buNone/>
              <a:defRPr>
                <a:solidFill>
                  <a:schemeClr val="tx1"/>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635503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126" y="768121"/>
            <a:ext cx="10888548" cy="5453332"/>
          </a:xfrm>
          <a:prstGeom prst="rect">
            <a:avLst/>
          </a:prstGeom>
        </p:spPr>
      </p:pic>
      <p:sp>
        <p:nvSpPr>
          <p:cNvPr id="2" name="Title 1"/>
          <p:cNvSpPr>
            <a:spLocks noGrp="1"/>
          </p:cNvSpPr>
          <p:nvPr>
            <p:ph type="title"/>
          </p:nvPr>
        </p:nvSpPr>
        <p:spPr>
          <a:xfrm>
            <a:off x="974726" y="6492807"/>
            <a:ext cx="11045682" cy="772938"/>
          </a:xfrm>
        </p:spPr>
        <p:txBody>
          <a:bodyPr anchor="b">
            <a:normAutofit/>
          </a:bodyPr>
          <a:lstStyle>
            <a:lvl1pPr algn="ctr">
              <a:defRPr sz="3982"/>
            </a:lvl1pPr>
          </a:lstStyle>
          <a:p>
            <a:r>
              <a:rPr lang="en-US"/>
              <a:t>Click to edit Master title style</a:t>
            </a:r>
          </a:p>
        </p:txBody>
      </p:sp>
      <p:sp>
        <p:nvSpPr>
          <p:cNvPr id="3" name="Picture Placeholder 2"/>
          <p:cNvSpPr>
            <a:spLocks noGrp="1" noChangeAspect="1"/>
          </p:cNvSpPr>
          <p:nvPr>
            <p:ph type="pic" idx="1"/>
          </p:nvPr>
        </p:nvSpPr>
        <p:spPr>
          <a:xfrm>
            <a:off x="1317287" y="988459"/>
            <a:ext cx="10361742" cy="5014288"/>
          </a:xfrm>
          <a:effectLst>
            <a:outerShdw blurRad="38100" dist="25400" dir="4440000">
              <a:srgbClr val="000000">
                <a:alpha val="36000"/>
              </a:srgbClr>
            </a:outerShdw>
          </a:effectLst>
        </p:spPr>
        <p:txBody>
          <a:bodyPr anchor="t">
            <a:normAutofit/>
          </a:bodyPr>
          <a:lstStyle>
            <a:lvl1pPr marL="0" indent="0" algn="ctr">
              <a:buNone/>
              <a:defRPr sz="2844"/>
            </a:lvl1pPr>
            <a:lvl2pPr marL="650230" indent="0">
              <a:buNone/>
              <a:defRPr sz="2844"/>
            </a:lvl2pPr>
            <a:lvl3pPr marL="1300460" indent="0">
              <a:buNone/>
              <a:defRPr sz="2844"/>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p>
        </p:txBody>
      </p:sp>
      <p:sp>
        <p:nvSpPr>
          <p:cNvPr id="4" name="Text Placeholder 3"/>
          <p:cNvSpPr>
            <a:spLocks noGrp="1"/>
          </p:cNvSpPr>
          <p:nvPr>
            <p:ph type="body" sz="half" idx="2"/>
          </p:nvPr>
        </p:nvSpPr>
        <p:spPr>
          <a:xfrm>
            <a:off x="974714" y="7265746"/>
            <a:ext cx="11044014" cy="970627"/>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0776138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E388E-27F5-2804-D250-24007D6159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232F15-C662-F880-F790-E9AC903DFA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DB1E1A-BF23-24D8-A752-1B57B4D3D745}"/>
              </a:ext>
            </a:extLst>
          </p:cNvPr>
          <p:cNvSpPr>
            <a:spLocks noGrp="1"/>
          </p:cNvSpPr>
          <p:nvPr>
            <p:ph type="dt" sz="half" idx="10"/>
          </p:nvPr>
        </p:nvSpPr>
        <p:spPr/>
        <p:txBody>
          <a:bodyPr/>
          <a:lstStyle/>
          <a:p>
            <a:fld id="{80AE9663-9489-EB43-81E5-D55BC4E10CDE}" type="datetimeFigureOut">
              <a:rPr lang="en-US" smtClean="0"/>
              <a:t>11/7/2022</a:t>
            </a:fld>
            <a:endParaRPr lang="en-US"/>
          </a:p>
        </p:txBody>
      </p:sp>
      <p:sp>
        <p:nvSpPr>
          <p:cNvPr id="5" name="Footer Placeholder 4">
            <a:extLst>
              <a:ext uri="{FF2B5EF4-FFF2-40B4-BE49-F238E27FC236}">
                <a16:creationId xmlns:a16="http://schemas.microsoft.com/office/drawing/2014/main" id="{511783B7-FABE-DE46-33A1-5AFD40963A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B6A1E-E6BE-3809-F138-0BF07A596A52}"/>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28436524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CD2D6C-DE65-EBBD-906E-DF0318A2195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3A072F-1451-BDF8-E114-3ABDB4FCBA6C}"/>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475B84-3770-2039-4890-E81AE1210487}"/>
              </a:ext>
            </a:extLst>
          </p:cNvPr>
          <p:cNvSpPr>
            <a:spLocks noGrp="1"/>
          </p:cNvSpPr>
          <p:nvPr>
            <p:ph type="dt" sz="half" idx="10"/>
          </p:nvPr>
        </p:nvSpPr>
        <p:spPr/>
        <p:txBody>
          <a:bodyPr/>
          <a:lstStyle/>
          <a:p>
            <a:fld id="{80AE9663-9489-EB43-81E5-D55BC4E10CDE}" type="datetimeFigureOut">
              <a:rPr lang="en-US" smtClean="0"/>
              <a:t>11/7/2022</a:t>
            </a:fld>
            <a:endParaRPr lang="en-US"/>
          </a:p>
        </p:txBody>
      </p:sp>
      <p:sp>
        <p:nvSpPr>
          <p:cNvPr id="5" name="Footer Placeholder 4">
            <a:extLst>
              <a:ext uri="{FF2B5EF4-FFF2-40B4-BE49-F238E27FC236}">
                <a16:creationId xmlns:a16="http://schemas.microsoft.com/office/drawing/2014/main" id="{D5754A12-5C97-91BB-BE7C-37990DEF81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4C837F-082F-4168-E6D3-9A769FC1E984}"/>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24943460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451302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6913071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687262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678624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8707196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035725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8844602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82836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4" y="865332"/>
            <a:ext cx="11044014" cy="5026623"/>
          </a:xfrm>
        </p:spPr>
        <p:txBody>
          <a:bodyPr anchor="ctr"/>
          <a:lstStyle>
            <a:lvl1pPr>
              <a:defRPr sz="4551"/>
            </a:lvl1pPr>
          </a:lstStyle>
          <a:p>
            <a:r>
              <a:rPr lang="en-US"/>
              <a:t>Click to edit Master title style</a:t>
            </a:r>
          </a:p>
        </p:txBody>
      </p:sp>
      <p:sp>
        <p:nvSpPr>
          <p:cNvPr id="4" name="Text Placeholder 3"/>
          <p:cNvSpPr>
            <a:spLocks noGrp="1"/>
          </p:cNvSpPr>
          <p:nvPr>
            <p:ph type="body" sz="half" idx="2"/>
          </p:nvPr>
        </p:nvSpPr>
        <p:spPr>
          <a:xfrm>
            <a:off x="974714" y="6108701"/>
            <a:ext cx="11044014" cy="2135930"/>
          </a:xfrm>
        </p:spPr>
        <p:txBody>
          <a:bodyPr anchor="ct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1625876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6836123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9020011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3580875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62072" y="2516680"/>
            <a:ext cx="10069370" cy="2600961"/>
          </a:xfrm>
        </p:spPr>
        <p:txBody>
          <a:bodyPr anchor="b">
            <a:normAutofit/>
          </a:bodyPr>
          <a:lstStyle>
            <a:lvl1pPr algn="ctr">
              <a:defRPr sz="5760"/>
            </a:lvl1pPr>
          </a:lstStyle>
          <a:p>
            <a:r>
              <a:rPr lang="en-US"/>
              <a:t>Click to edit Master title style</a:t>
            </a:r>
          </a:p>
        </p:txBody>
      </p:sp>
      <p:sp>
        <p:nvSpPr>
          <p:cNvPr id="3" name="Subtitle 2"/>
          <p:cNvSpPr>
            <a:spLocks noGrp="1"/>
          </p:cNvSpPr>
          <p:nvPr>
            <p:ph type="subTitle" idx="1"/>
          </p:nvPr>
        </p:nvSpPr>
        <p:spPr>
          <a:xfrm>
            <a:off x="1462072" y="5117638"/>
            <a:ext cx="10069370" cy="1493144"/>
          </a:xfrm>
        </p:spPr>
        <p:txBody>
          <a:bodyPr anchor="t"/>
          <a:lstStyle>
            <a:lvl1pPr marL="0" indent="0" algn="ctr">
              <a:buNone/>
              <a:defRPr>
                <a:solidFill>
                  <a:schemeClr val="tx1"/>
                </a:solidFill>
              </a:defRPr>
            </a:lvl1pPr>
            <a:lvl2pPr marL="487695" indent="0" algn="ctr">
              <a:buNone/>
              <a:defRPr>
                <a:solidFill>
                  <a:schemeClr val="tx1">
                    <a:tint val="75000"/>
                  </a:schemeClr>
                </a:solidFill>
              </a:defRPr>
            </a:lvl2pPr>
            <a:lvl3pPr marL="975390" indent="0" algn="ctr">
              <a:buNone/>
              <a:defRPr>
                <a:solidFill>
                  <a:schemeClr val="tx1">
                    <a:tint val="75000"/>
                  </a:schemeClr>
                </a:solidFill>
              </a:defRPr>
            </a:lvl3pPr>
            <a:lvl4pPr marL="1463086" indent="0" algn="ctr">
              <a:buNone/>
              <a:defRPr>
                <a:solidFill>
                  <a:schemeClr val="tx1">
                    <a:tint val="75000"/>
                  </a:schemeClr>
                </a:solidFill>
              </a:defRPr>
            </a:lvl4pPr>
            <a:lvl5pPr marL="1950781" indent="0" algn="ctr">
              <a:buNone/>
              <a:defRPr>
                <a:solidFill>
                  <a:schemeClr val="tx1">
                    <a:tint val="75000"/>
                  </a:schemeClr>
                </a:solidFill>
              </a:defRPr>
            </a:lvl5pPr>
            <a:lvl6pPr marL="2438476" indent="0" algn="ctr">
              <a:buNone/>
              <a:defRPr>
                <a:solidFill>
                  <a:schemeClr val="tx1">
                    <a:tint val="75000"/>
                  </a:schemeClr>
                </a:solidFill>
              </a:defRPr>
            </a:lvl6pPr>
            <a:lvl7pPr marL="2926171" indent="0" algn="ctr">
              <a:buNone/>
              <a:defRPr>
                <a:solidFill>
                  <a:schemeClr val="tx1">
                    <a:tint val="75000"/>
                  </a:schemeClr>
                </a:solidFill>
              </a:defRPr>
            </a:lvl7pPr>
            <a:lvl8pPr marL="3413867" indent="0" algn="ctr">
              <a:buNone/>
              <a:defRPr>
                <a:solidFill>
                  <a:schemeClr val="tx1">
                    <a:tint val="75000"/>
                  </a:schemeClr>
                </a:solidFill>
              </a:defRPr>
            </a:lvl8pPr>
            <a:lvl9pPr marL="390156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0D1454D-21C2-45C7-9AF4-656402A9E3BA}"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17659072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D1454D-21C2-45C7-9AF4-656402A9E3BA}"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42792791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1761" y="2504630"/>
            <a:ext cx="10229920" cy="2600978"/>
          </a:xfrm>
        </p:spPr>
        <p:txBody>
          <a:bodyPr anchor="b"/>
          <a:lstStyle>
            <a:lvl1pPr algn="ctr">
              <a:defRPr sz="4267" b="0" cap="none"/>
            </a:lvl1pPr>
          </a:lstStyle>
          <a:p>
            <a:r>
              <a:rPr lang="en-US"/>
              <a:t>Click to edit Master title style</a:t>
            </a:r>
          </a:p>
        </p:txBody>
      </p:sp>
      <p:sp>
        <p:nvSpPr>
          <p:cNvPr id="3" name="Text Placeholder 2"/>
          <p:cNvSpPr>
            <a:spLocks noGrp="1"/>
          </p:cNvSpPr>
          <p:nvPr>
            <p:ph type="body" idx="1"/>
          </p:nvPr>
        </p:nvSpPr>
        <p:spPr>
          <a:xfrm>
            <a:off x="1381761" y="5105606"/>
            <a:ext cx="10229920" cy="2143366"/>
          </a:xfrm>
        </p:spPr>
        <p:txBody>
          <a:bodyPr anchor="t"/>
          <a:lstStyle>
            <a:lvl1pPr marL="0" indent="0" algn="ctr">
              <a:buNone/>
              <a:defRPr sz="2133">
                <a:solidFill>
                  <a:schemeClr val="tx1"/>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0D1454D-21C2-45C7-9AF4-656402A9E3BA}"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245574504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5" y="2463928"/>
            <a:ext cx="5397863"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19" y="2463928"/>
            <a:ext cx="5402309"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D1454D-21C2-45C7-9AF4-656402A9E3BA}" type="datetimeFigureOut">
              <a:rPr lang="en-US" smtClean="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216702070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715" y="2466854"/>
            <a:ext cx="5428343" cy="5900471"/>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0384" y="2466854"/>
            <a:ext cx="5428343" cy="5900471"/>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72930" y="2610139"/>
            <a:ext cx="5201434" cy="774946"/>
          </a:xfrm>
        </p:spPr>
        <p:txBody>
          <a:bodyPr anchor="b">
            <a:noAutofit/>
          </a:bodyPr>
          <a:lstStyle>
            <a:lvl1pPr marL="0" indent="0" algn="ctr">
              <a:buNone/>
              <a:defRPr sz="2560" b="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1072930" y="3385084"/>
            <a:ext cx="5201434" cy="4851290"/>
          </a:xfrm>
        </p:spPr>
        <p:txBody>
          <a:bodyPr anchor="t">
            <a:normAutofit/>
          </a:bodyPr>
          <a:lstStyle>
            <a:lvl1pPr>
              <a:defRPr sz="1920"/>
            </a:lvl1pPr>
            <a:lvl2pPr>
              <a:defRPr sz="1707"/>
            </a:lvl2pPr>
            <a:lvl3pPr>
              <a:defRPr sz="1493"/>
            </a:lvl3pPr>
            <a:lvl4pPr>
              <a:defRPr sz="1280"/>
            </a:lvl4pPr>
            <a:lvl5pPr>
              <a:defRPr sz="128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14632" y="2610140"/>
            <a:ext cx="5221685" cy="774945"/>
          </a:xfrm>
        </p:spPr>
        <p:txBody>
          <a:bodyPr anchor="b">
            <a:noAutofit/>
          </a:bodyPr>
          <a:lstStyle>
            <a:lvl1pPr marL="0" indent="0" algn="ctr">
              <a:buNone/>
              <a:defRPr sz="2560" b="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6714632" y="3385084"/>
            <a:ext cx="5221685" cy="4851290"/>
          </a:xfrm>
        </p:spPr>
        <p:txBody>
          <a:bodyPr anchor="t">
            <a:normAutofit/>
          </a:bodyPr>
          <a:lstStyle>
            <a:lvl1pPr>
              <a:defRPr sz="1920"/>
            </a:lvl1pPr>
            <a:lvl2pPr>
              <a:defRPr sz="1707"/>
            </a:lvl2pPr>
            <a:lvl3pPr>
              <a:defRPr sz="1493"/>
            </a:lvl3pPr>
            <a:lvl4pPr>
              <a:defRPr sz="1280"/>
            </a:lvl4pPr>
            <a:lvl5pPr>
              <a:defRPr sz="128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D1454D-21C2-45C7-9AF4-656402A9E3BA}" type="datetimeFigureOut">
              <a:rPr lang="en-US" smtClean="0"/>
              <a:t>11/7/2022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100861309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D1454D-21C2-45C7-9AF4-656402A9E3BA}" type="datetimeFigureOut">
              <a:rPr lang="en-US" smtClean="0"/>
              <a:t>11/7/2022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59930621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D1454D-21C2-45C7-9AF4-656402A9E3BA}" type="datetimeFigureOut">
              <a:rPr lang="en-US" smtClean="0"/>
              <a:t>11/7/2022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3065002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42626" y="866986"/>
            <a:ext cx="9922935" cy="4256575"/>
          </a:xfrm>
        </p:spPr>
        <p:txBody>
          <a:bodyPr anchor="ctr"/>
          <a:lstStyle>
            <a:lvl1pPr>
              <a:defRPr sz="4551"/>
            </a:lvl1pPr>
          </a:lstStyle>
          <a:p>
            <a:r>
              <a:rPr lang="en-US"/>
              <a:t>Click to edit Master title style</a:t>
            </a:r>
          </a:p>
        </p:txBody>
      </p:sp>
      <p:sp>
        <p:nvSpPr>
          <p:cNvPr id="12" name="Text Placeholder 3"/>
          <p:cNvSpPr>
            <a:spLocks noGrp="1"/>
          </p:cNvSpPr>
          <p:nvPr>
            <p:ph type="body" sz="half" idx="13"/>
          </p:nvPr>
        </p:nvSpPr>
        <p:spPr>
          <a:xfrm>
            <a:off x="1835355" y="5134270"/>
            <a:ext cx="9335785" cy="757687"/>
          </a:xfrm>
        </p:spPr>
        <p:txBody>
          <a:bodyPr anchor="t">
            <a:normAutofit/>
          </a:bodyPr>
          <a:lstStyle>
            <a:lvl1pPr marL="0" indent="0" algn="r">
              <a:buNone/>
              <a:defRPr sz="1991"/>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4" name="Text Placeholder 3"/>
          <p:cNvSpPr>
            <a:spLocks noGrp="1"/>
          </p:cNvSpPr>
          <p:nvPr>
            <p:ph type="body" sz="half" idx="2"/>
          </p:nvPr>
        </p:nvSpPr>
        <p:spPr>
          <a:xfrm>
            <a:off x="974714" y="6121747"/>
            <a:ext cx="11044014" cy="2118394"/>
          </a:xfrm>
        </p:spPr>
        <p:txBody>
          <a:bodyPr anchor="ctr">
            <a:normAutofit/>
          </a:bodyP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92386" y="1242897"/>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1378">
                <a:solidFill>
                  <a:schemeClr val="tx1"/>
                </a:solidFill>
                <a:effectLst/>
              </a:rPr>
              <a:t>“</a:t>
            </a:r>
          </a:p>
        </p:txBody>
      </p:sp>
      <p:sp>
        <p:nvSpPr>
          <p:cNvPr id="13" name="TextBox 12"/>
          <p:cNvSpPr txBox="1"/>
          <p:nvPr/>
        </p:nvSpPr>
        <p:spPr>
          <a:xfrm>
            <a:off x="11133666" y="4171726"/>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1378">
                <a:solidFill>
                  <a:schemeClr val="tx1"/>
                </a:solidFill>
                <a:effectLst/>
              </a:rPr>
              <a:t>”</a:t>
            </a:r>
          </a:p>
        </p:txBody>
      </p:sp>
    </p:spTree>
    <p:extLst>
      <p:ext uri="{BB962C8B-B14F-4D97-AF65-F5344CB8AC3E}">
        <p14:creationId xmlns:p14="http://schemas.microsoft.com/office/powerpoint/2010/main" val="38024702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5" y="866987"/>
            <a:ext cx="3954015" cy="2591172"/>
          </a:xfrm>
        </p:spPr>
        <p:txBody>
          <a:bodyPr anchor="b">
            <a:normAutofit/>
          </a:bodyPr>
          <a:lstStyle>
            <a:lvl1pPr algn="ctr">
              <a:defRPr sz="2560" b="0"/>
            </a:lvl1pPr>
          </a:lstStyle>
          <a:p>
            <a:r>
              <a:rPr lang="en-US"/>
              <a:t>Click to edit Master title style</a:t>
            </a:r>
          </a:p>
        </p:txBody>
      </p:sp>
      <p:sp>
        <p:nvSpPr>
          <p:cNvPr id="3" name="Content Placeholder 2"/>
          <p:cNvSpPr>
            <a:spLocks noGrp="1"/>
          </p:cNvSpPr>
          <p:nvPr>
            <p:ph idx="1"/>
          </p:nvPr>
        </p:nvSpPr>
        <p:spPr>
          <a:xfrm>
            <a:off x="5179342" y="866987"/>
            <a:ext cx="6839386" cy="736938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715" y="3458160"/>
            <a:ext cx="3954015" cy="4778213"/>
          </a:xfrm>
        </p:spPr>
        <p:txBody>
          <a:bodyPr anchor="t">
            <a:normAutofit/>
          </a:bodyPr>
          <a:lstStyle>
            <a:lvl1pPr marL="0" indent="0" algn="ctr">
              <a:buNone/>
              <a:defRPr sz="1707"/>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30707522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9910" y="866987"/>
            <a:ext cx="3823110" cy="7402428"/>
          </a:xfrm>
          <a:prstGeom prst="rect">
            <a:avLst/>
          </a:prstGeom>
        </p:spPr>
      </p:pic>
      <p:sp>
        <p:nvSpPr>
          <p:cNvPr id="2" name="Title 1"/>
          <p:cNvSpPr>
            <a:spLocks noGrp="1"/>
          </p:cNvSpPr>
          <p:nvPr>
            <p:ph type="title"/>
          </p:nvPr>
        </p:nvSpPr>
        <p:spPr>
          <a:xfrm>
            <a:off x="974715" y="867446"/>
            <a:ext cx="6330612" cy="2601725"/>
          </a:xfrm>
        </p:spPr>
        <p:txBody>
          <a:bodyPr anchor="b">
            <a:noAutofit/>
          </a:bodyPr>
          <a:lstStyle>
            <a:lvl1pPr algn="ctr">
              <a:defRPr sz="3413" b="0"/>
            </a:lvl1pPr>
          </a:lstStyle>
          <a:p>
            <a:r>
              <a:rPr lang="en-US"/>
              <a:t>Click to edit Master title style</a:t>
            </a:r>
          </a:p>
        </p:txBody>
      </p:sp>
      <p:sp>
        <p:nvSpPr>
          <p:cNvPr id="3" name="Picture Placeholder 2"/>
          <p:cNvSpPr>
            <a:spLocks noGrp="1" noChangeAspect="1"/>
          </p:cNvSpPr>
          <p:nvPr>
            <p:ph type="pic" idx="1"/>
          </p:nvPr>
        </p:nvSpPr>
        <p:spPr>
          <a:xfrm>
            <a:off x="7938722" y="1086154"/>
            <a:ext cx="3494134" cy="6987125"/>
          </a:xfrm>
          <a:effectLst>
            <a:outerShdw blurRad="38100" dist="25400" dir="4440000">
              <a:srgbClr val="000000">
                <a:alpha val="36000"/>
              </a:srgbClr>
            </a:out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4" name="Text Placeholder 3"/>
          <p:cNvSpPr>
            <a:spLocks noGrp="1"/>
          </p:cNvSpPr>
          <p:nvPr>
            <p:ph type="body" sz="half" idx="2"/>
          </p:nvPr>
        </p:nvSpPr>
        <p:spPr>
          <a:xfrm>
            <a:off x="974715" y="3469171"/>
            <a:ext cx="6330612" cy="4801613"/>
          </a:xfrm>
        </p:spPr>
        <p:txBody>
          <a:bodyPr anchor="t">
            <a:normAutofit/>
          </a:bodyPr>
          <a:lstStyle>
            <a:lvl1pPr marL="0" indent="0" algn="ctr">
              <a:buNone/>
              <a:defRPr sz="1707"/>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412946430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476" y="779103"/>
            <a:ext cx="10817919" cy="5428346"/>
          </a:xfrm>
          <a:prstGeom prst="rect">
            <a:avLst/>
          </a:prstGeom>
        </p:spPr>
      </p:pic>
      <p:sp>
        <p:nvSpPr>
          <p:cNvPr id="2" name="Title 1"/>
          <p:cNvSpPr>
            <a:spLocks noGrp="1"/>
          </p:cNvSpPr>
          <p:nvPr>
            <p:ph type="title"/>
          </p:nvPr>
        </p:nvSpPr>
        <p:spPr>
          <a:xfrm>
            <a:off x="974726" y="6492807"/>
            <a:ext cx="11045681" cy="772938"/>
          </a:xfrm>
        </p:spPr>
        <p:txBody>
          <a:bodyPr anchor="b">
            <a:normAutofit/>
          </a:bodyPr>
          <a:lstStyle>
            <a:lvl1pPr algn="ctr">
              <a:defRPr sz="2987"/>
            </a:lvl1pPr>
          </a:lstStyle>
          <a:p>
            <a:r>
              <a:rPr lang="en-US"/>
              <a:t>Click to edit Master title style</a:t>
            </a:r>
          </a:p>
        </p:txBody>
      </p:sp>
      <p:sp>
        <p:nvSpPr>
          <p:cNvPr id="3" name="Picture Placeholder 2"/>
          <p:cNvSpPr>
            <a:spLocks noGrp="1" noChangeAspect="1"/>
          </p:cNvSpPr>
          <p:nvPr>
            <p:ph type="pic" idx="1"/>
          </p:nvPr>
        </p:nvSpPr>
        <p:spPr>
          <a:xfrm>
            <a:off x="1247306" y="988458"/>
            <a:ext cx="10501702" cy="5014288"/>
          </a:xfrm>
          <a:effectLst>
            <a:outerShdw blurRad="38100" dist="25400" dir="4440000">
              <a:srgbClr val="000000">
                <a:alpha val="36000"/>
              </a:srgbClr>
            </a:outerShdw>
          </a:effectLst>
        </p:spPr>
        <p:txBody>
          <a:bodyPr anchor="t">
            <a:normAutofit/>
          </a:bodyPr>
          <a:lstStyle>
            <a:lvl1pPr marL="0" indent="0" algn="ctr">
              <a:buNone/>
              <a:defRPr sz="2133"/>
            </a:lvl1pPr>
            <a:lvl2pPr marL="487695" indent="0">
              <a:buNone/>
              <a:defRPr sz="2133"/>
            </a:lvl2pPr>
            <a:lvl3pPr marL="975390" indent="0">
              <a:buNone/>
              <a:defRPr sz="2133"/>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974715" y="7265746"/>
            <a:ext cx="11044013" cy="970627"/>
          </a:xfrm>
        </p:spPr>
        <p:txBody>
          <a:bodyPr anchor="t"/>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36011947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5" y="865332"/>
            <a:ext cx="11044013" cy="5026623"/>
          </a:xfrm>
        </p:spPr>
        <p:txBody>
          <a:bodyPr anchor="ctr"/>
          <a:lstStyle>
            <a:lvl1pPr>
              <a:defRPr sz="3413"/>
            </a:lvl1pPr>
          </a:lstStyle>
          <a:p>
            <a:r>
              <a:rPr lang="en-US"/>
              <a:t>Click to edit Master title style</a:t>
            </a:r>
          </a:p>
        </p:txBody>
      </p:sp>
      <p:sp>
        <p:nvSpPr>
          <p:cNvPr id="4" name="Text Placeholder 3"/>
          <p:cNvSpPr>
            <a:spLocks noGrp="1"/>
          </p:cNvSpPr>
          <p:nvPr>
            <p:ph type="body" sz="half" idx="2"/>
          </p:nvPr>
        </p:nvSpPr>
        <p:spPr>
          <a:xfrm>
            <a:off x="974714" y="6108701"/>
            <a:ext cx="11044014" cy="2135930"/>
          </a:xfrm>
        </p:spPr>
        <p:txBody>
          <a:bodyPr anchor="ct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411693072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42626" y="866986"/>
            <a:ext cx="9922935" cy="4256575"/>
          </a:xfrm>
        </p:spPr>
        <p:txBody>
          <a:bodyPr anchor="ctr"/>
          <a:lstStyle>
            <a:lvl1pPr>
              <a:defRPr sz="3413"/>
            </a:lvl1pPr>
          </a:lstStyle>
          <a:p>
            <a:r>
              <a:rPr lang="en-US"/>
              <a:t>Click to edit Master title style</a:t>
            </a:r>
          </a:p>
        </p:txBody>
      </p:sp>
      <p:sp>
        <p:nvSpPr>
          <p:cNvPr id="12" name="Text Placeholder 3"/>
          <p:cNvSpPr>
            <a:spLocks noGrp="1"/>
          </p:cNvSpPr>
          <p:nvPr>
            <p:ph type="body" sz="half" idx="13"/>
          </p:nvPr>
        </p:nvSpPr>
        <p:spPr>
          <a:xfrm>
            <a:off x="1835354" y="5134269"/>
            <a:ext cx="9335786" cy="757687"/>
          </a:xfrm>
        </p:spPr>
        <p:txBody>
          <a:bodyPr anchor="t">
            <a:normAutofit/>
          </a:bodyPr>
          <a:lstStyle>
            <a:lvl1pPr marL="0" indent="0" algn="r">
              <a:buNone/>
              <a:defRPr sz="1493"/>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4" name="Text Placeholder 3"/>
          <p:cNvSpPr>
            <a:spLocks noGrp="1"/>
          </p:cNvSpPr>
          <p:nvPr>
            <p:ph type="body" sz="half" idx="2"/>
          </p:nvPr>
        </p:nvSpPr>
        <p:spPr>
          <a:xfrm>
            <a:off x="974714" y="6121747"/>
            <a:ext cx="11044014" cy="2118394"/>
          </a:xfrm>
        </p:spPr>
        <p:txBody>
          <a:bodyPr anchor="ctr">
            <a:normAutofit/>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
        <p:nvSpPr>
          <p:cNvPr id="11" name="TextBox 10"/>
          <p:cNvSpPr txBox="1"/>
          <p:nvPr/>
        </p:nvSpPr>
        <p:spPr>
          <a:xfrm>
            <a:off x="1056640" y="1258377"/>
            <a:ext cx="650240" cy="831681"/>
          </a:xfrm>
          <a:prstGeom prst="rect">
            <a:avLst/>
          </a:prstGeom>
        </p:spPr>
        <p:txBody>
          <a:bodyPr vert="horz" lIns="97536" tIns="48768" rIns="97536" bIns="4876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534">
                <a:solidFill>
                  <a:schemeClr val="tx1"/>
                </a:solidFill>
                <a:effectLst/>
              </a:rPr>
              <a:t>“</a:t>
            </a:r>
          </a:p>
        </p:txBody>
      </p:sp>
      <p:sp>
        <p:nvSpPr>
          <p:cNvPr id="13" name="TextBox 12"/>
          <p:cNvSpPr txBox="1"/>
          <p:nvPr/>
        </p:nvSpPr>
        <p:spPr>
          <a:xfrm>
            <a:off x="11205030" y="4164634"/>
            <a:ext cx="650240" cy="831681"/>
          </a:xfrm>
          <a:prstGeom prst="rect">
            <a:avLst/>
          </a:prstGeom>
        </p:spPr>
        <p:txBody>
          <a:bodyPr vert="horz" lIns="97536" tIns="48768" rIns="97536" bIns="4876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534">
                <a:solidFill>
                  <a:schemeClr val="tx1"/>
                </a:solidFill>
                <a:effectLst/>
              </a:rPr>
              <a:t>”</a:t>
            </a:r>
          </a:p>
        </p:txBody>
      </p:sp>
    </p:spTree>
    <p:extLst>
      <p:ext uri="{BB962C8B-B14F-4D97-AF65-F5344CB8AC3E}">
        <p14:creationId xmlns:p14="http://schemas.microsoft.com/office/powerpoint/2010/main" val="23538403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4714" y="3024985"/>
            <a:ext cx="11044014" cy="3572388"/>
          </a:xfrm>
        </p:spPr>
        <p:txBody>
          <a:bodyPr anchor="b"/>
          <a:lstStyle>
            <a:lvl1pPr>
              <a:defRPr sz="3413"/>
            </a:lvl1pPr>
          </a:lstStyle>
          <a:p>
            <a:r>
              <a:rPr lang="en-US"/>
              <a:t>Click to edit Master title style</a:t>
            </a:r>
          </a:p>
        </p:txBody>
      </p:sp>
      <p:sp>
        <p:nvSpPr>
          <p:cNvPr id="4" name="Text Placeholder 3"/>
          <p:cNvSpPr>
            <a:spLocks noGrp="1"/>
          </p:cNvSpPr>
          <p:nvPr>
            <p:ph type="body" sz="half" idx="2"/>
          </p:nvPr>
        </p:nvSpPr>
        <p:spPr>
          <a:xfrm>
            <a:off x="974703" y="6614124"/>
            <a:ext cx="11042346" cy="1622249"/>
          </a:xfrm>
        </p:spPr>
        <p:txBody>
          <a:bodyPr anchor="t"/>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292592997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74715" y="866986"/>
            <a:ext cx="11044013" cy="1380196"/>
          </a:xfrm>
        </p:spPr>
        <p:txBody>
          <a:bodyPr/>
          <a:lstStyle/>
          <a:p>
            <a:r>
              <a:rPr lang="en-US"/>
              <a:t>Click to edit Master title style</a:t>
            </a:r>
          </a:p>
        </p:txBody>
      </p:sp>
      <p:sp>
        <p:nvSpPr>
          <p:cNvPr id="7" name="Text Placeholder 2"/>
          <p:cNvSpPr>
            <a:spLocks noGrp="1"/>
          </p:cNvSpPr>
          <p:nvPr>
            <p:ph type="body" idx="1"/>
          </p:nvPr>
        </p:nvSpPr>
        <p:spPr>
          <a:xfrm>
            <a:off x="974714" y="2682240"/>
            <a:ext cx="3521050" cy="819573"/>
          </a:xfrm>
        </p:spPr>
        <p:txBody>
          <a:bodyPr anchor="b">
            <a:noAutofit/>
          </a:bodyPr>
          <a:lstStyle>
            <a:lvl1pPr marL="0" indent="0" algn="ctr">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8" name="Text Placeholder 3"/>
          <p:cNvSpPr>
            <a:spLocks noGrp="1"/>
          </p:cNvSpPr>
          <p:nvPr>
            <p:ph type="body" sz="half" idx="15"/>
          </p:nvPr>
        </p:nvSpPr>
        <p:spPr>
          <a:xfrm>
            <a:off x="974714" y="3657600"/>
            <a:ext cx="3521050" cy="4578773"/>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9" name="Text Placeholder 4"/>
          <p:cNvSpPr>
            <a:spLocks noGrp="1"/>
          </p:cNvSpPr>
          <p:nvPr>
            <p:ph type="body" sz="quarter" idx="3"/>
          </p:nvPr>
        </p:nvSpPr>
        <p:spPr>
          <a:xfrm>
            <a:off x="4743158" y="2682240"/>
            <a:ext cx="3521050" cy="819573"/>
          </a:xfrm>
        </p:spPr>
        <p:txBody>
          <a:bodyPr anchor="b">
            <a:noAutofit/>
          </a:bodyPr>
          <a:lstStyle>
            <a:lvl1pPr marL="0" indent="0" algn="ctr">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10" name="Text Placeholder 3"/>
          <p:cNvSpPr>
            <a:spLocks noGrp="1"/>
          </p:cNvSpPr>
          <p:nvPr>
            <p:ph type="body" sz="half" idx="16"/>
          </p:nvPr>
        </p:nvSpPr>
        <p:spPr>
          <a:xfrm>
            <a:off x="4737530" y="3657600"/>
            <a:ext cx="3521050" cy="4578773"/>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11" name="Text Placeholder 4"/>
          <p:cNvSpPr>
            <a:spLocks noGrp="1"/>
          </p:cNvSpPr>
          <p:nvPr>
            <p:ph type="body" sz="quarter" idx="13"/>
          </p:nvPr>
        </p:nvSpPr>
        <p:spPr>
          <a:xfrm>
            <a:off x="8497677" y="2682240"/>
            <a:ext cx="3521050" cy="819573"/>
          </a:xfrm>
        </p:spPr>
        <p:txBody>
          <a:bodyPr anchor="b">
            <a:noAutofit/>
          </a:bodyPr>
          <a:lstStyle>
            <a:lvl1pPr marL="0" indent="0" algn="ctr">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12" name="Text Placeholder 3"/>
          <p:cNvSpPr>
            <a:spLocks noGrp="1"/>
          </p:cNvSpPr>
          <p:nvPr>
            <p:ph type="body" sz="half" idx="17"/>
          </p:nvPr>
        </p:nvSpPr>
        <p:spPr>
          <a:xfrm>
            <a:off x="8497677" y="3657600"/>
            <a:ext cx="3521050" cy="4578773"/>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3" name="Date Placeholder 2"/>
          <p:cNvSpPr>
            <a:spLocks noGrp="1"/>
          </p:cNvSpPr>
          <p:nvPr>
            <p:ph type="dt" sz="half" idx="10"/>
          </p:nvPr>
        </p:nvSpPr>
        <p:spPr/>
        <p:txBody>
          <a:bodyPr/>
          <a:lstStyle/>
          <a:p>
            <a:fld id="{D0D1454D-21C2-45C7-9AF4-656402A9E3BA}" type="datetimeFigureOut">
              <a:rPr lang="en-US" smtClean="0"/>
              <a:t>11/7/2022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143452225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826" y="2585905"/>
            <a:ext cx="3562637" cy="2628055"/>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7387" y="2585905"/>
            <a:ext cx="3562637" cy="2628055"/>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5121" y="2585905"/>
            <a:ext cx="3562637" cy="2628055"/>
          </a:xfrm>
          <a:prstGeom prst="rect">
            <a:avLst/>
          </a:prstGeom>
        </p:spPr>
      </p:pic>
      <p:sp>
        <p:nvSpPr>
          <p:cNvPr id="30" name="Title 1"/>
          <p:cNvSpPr>
            <a:spLocks noGrp="1"/>
          </p:cNvSpPr>
          <p:nvPr>
            <p:ph type="title"/>
          </p:nvPr>
        </p:nvSpPr>
        <p:spPr>
          <a:xfrm>
            <a:off x="974714" y="866986"/>
            <a:ext cx="11044014" cy="1380196"/>
          </a:xfrm>
        </p:spPr>
        <p:txBody>
          <a:bodyPr/>
          <a:lstStyle/>
          <a:p>
            <a:r>
              <a:rPr lang="en-US"/>
              <a:t>Click to edit Master title style</a:t>
            </a:r>
          </a:p>
        </p:txBody>
      </p:sp>
      <p:sp>
        <p:nvSpPr>
          <p:cNvPr id="19" name="Text Placeholder 2"/>
          <p:cNvSpPr>
            <a:spLocks noGrp="1"/>
          </p:cNvSpPr>
          <p:nvPr>
            <p:ph type="body" idx="1"/>
          </p:nvPr>
        </p:nvSpPr>
        <p:spPr>
          <a:xfrm>
            <a:off x="974714" y="5552506"/>
            <a:ext cx="3521050" cy="819573"/>
          </a:xfrm>
        </p:spPr>
        <p:txBody>
          <a:bodyPr anchor="b">
            <a:noAutofit/>
          </a:bodyPr>
          <a:lstStyle>
            <a:lvl1pPr marL="0" indent="0" algn="ctr">
              <a:buNone/>
              <a:defRPr sz="213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20" name="Picture Placeholder 2"/>
          <p:cNvSpPr>
            <a:spLocks noGrp="1" noChangeAspect="1"/>
          </p:cNvSpPr>
          <p:nvPr>
            <p:ph type="pic" idx="15"/>
          </p:nvPr>
        </p:nvSpPr>
        <p:spPr>
          <a:xfrm>
            <a:off x="1085975" y="2757572"/>
            <a:ext cx="3298526" cy="227975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1" name="Text Placeholder 3"/>
          <p:cNvSpPr>
            <a:spLocks noGrp="1"/>
          </p:cNvSpPr>
          <p:nvPr>
            <p:ph type="body" sz="half" idx="18"/>
          </p:nvPr>
        </p:nvSpPr>
        <p:spPr>
          <a:xfrm>
            <a:off x="974714" y="6372080"/>
            <a:ext cx="3521050" cy="1864296"/>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22" name="Text Placeholder 4"/>
          <p:cNvSpPr>
            <a:spLocks noGrp="1"/>
          </p:cNvSpPr>
          <p:nvPr>
            <p:ph type="body" sz="quarter" idx="3"/>
          </p:nvPr>
        </p:nvSpPr>
        <p:spPr>
          <a:xfrm>
            <a:off x="4738974" y="5552506"/>
            <a:ext cx="3521050" cy="819573"/>
          </a:xfrm>
        </p:spPr>
        <p:txBody>
          <a:bodyPr anchor="b">
            <a:noAutofit/>
          </a:bodyPr>
          <a:lstStyle>
            <a:lvl1pPr marL="0" indent="0" algn="ctr">
              <a:buNone/>
              <a:defRPr sz="213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23" name="Picture Placeholder 2"/>
          <p:cNvSpPr>
            <a:spLocks noGrp="1" noChangeAspect="1"/>
          </p:cNvSpPr>
          <p:nvPr>
            <p:ph type="pic" idx="21"/>
          </p:nvPr>
        </p:nvSpPr>
        <p:spPr>
          <a:xfrm>
            <a:off x="4848792" y="2757822"/>
            <a:ext cx="3298526" cy="228716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4" name="Text Placeholder 3"/>
          <p:cNvSpPr>
            <a:spLocks noGrp="1"/>
          </p:cNvSpPr>
          <p:nvPr>
            <p:ph type="body" sz="half" idx="19"/>
          </p:nvPr>
        </p:nvSpPr>
        <p:spPr>
          <a:xfrm>
            <a:off x="4737530" y="6372078"/>
            <a:ext cx="3521050" cy="1864296"/>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25" name="Text Placeholder 4"/>
          <p:cNvSpPr>
            <a:spLocks noGrp="1"/>
          </p:cNvSpPr>
          <p:nvPr>
            <p:ph type="body" sz="quarter" idx="13"/>
          </p:nvPr>
        </p:nvSpPr>
        <p:spPr>
          <a:xfrm>
            <a:off x="8497810" y="5552506"/>
            <a:ext cx="3521050" cy="819573"/>
          </a:xfrm>
        </p:spPr>
        <p:txBody>
          <a:bodyPr anchor="b">
            <a:noAutofit/>
          </a:bodyPr>
          <a:lstStyle>
            <a:lvl1pPr marL="0" indent="0" algn="ctr">
              <a:buNone/>
              <a:defRPr sz="213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26" name="Picture Placeholder 2"/>
          <p:cNvSpPr>
            <a:spLocks noGrp="1" noChangeAspect="1"/>
          </p:cNvSpPr>
          <p:nvPr>
            <p:ph type="pic" idx="22"/>
          </p:nvPr>
        </p:nvSpPr>
        <p:spPr>
          <a:xfrm>
            <a:off x="8614078" y="2751192"/>
            <a:ext cx="3298526" cy="2285929"/>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7" name="Text Placeholder 3"/>
          <p:cNvSpPr>
            <a:spLocks noGrp="1"/>
          </p:cNvSpPr>
          <p:nvPr>
            <p:ph type="body" sz="half" idx="20"/>
          </p:nvPr>
        </p:nvSpPr>
        <p:spPr>
          <a:xfrm>
            <a:off x="8497677" y="6372075"/>
            <a:ext cx="3521050" cy="1864299"/>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3" name="Date Placeholder 2"/>
          <p:cNvSpPr>
            <a:spLocks noGrp="1"/>
          </p:cNvSpPr>
          <p:nvPr>
            <p:ph type="dt" sz="half" idx="10"/>
          </p:nvPr>
        </p:nvSpPr>
        <p:spPr/>
        <p:txBody>
          <a:bodyPr/>
          <a:lstStyle/>
          <a:p>
            <a:fld id="{D0D1454D-21C2-45C7-9AF4-656402A9E3BA}" type="datetimeFigureOut">
              <a:rPr lang="en-US" smtClean="0"/>
              <a:t>11/7/2022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28260835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D1454D-21C2-45C7-9AF4-656402A9E3BA}"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16915030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81940" y="866986"/>
            <a:ext cx="2436786" cy="7369388"/>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74716" y="866986"/>
            <a:ext cx="8444663" cy="7369388"/>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D1454D-21C2-45C7-9AF4-656402A9E3BA}"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33961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4714" y="3024986"/>
            <a:ext cx="11044014" cy="3572388"/>
          </a:xfrm>
        </p:spPr>
        <p:txBody>
          <a:bodyPr anchor="b"/>
          <a:lstStyle>
            <a:lvl1pPr>
              <a:defRPr sz="4551"/>
            </a:lvl1pPr>
          </a:lstStyle>
          <a:p>
            <a:r>
              <a:rPr lang="en-US"/>
              <a:t>Click to edit Master title style</a:t>
            </a:r>
          </a:p>
        </p:txBody>
      </p:sp>
      <p:sp>
        <p:nvSpPr>
          <p:cNvPr id="4" name="Text Placeholder 3"/>
          <p:cNvSpPr>
            <a:spLocks noGrp="1"/>
          </p:cNvSpPr>
          <p:nvPr>
            <p:ph type="body" sz="half" idx="2"/>
          </p:nvPr>
        </p:nvSpPr>
        <p:spPr>
          <a:xfrm>
            <a:off x="974705" y="6614124"/>
            <a:ext cx="11042345" cy="1622249"/>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805700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1596249"/>
            <a:ext cx="11054080" cy="3395698"/>
          </a:xfrm>
        </p:spPr>
        <p:txBody>
          <a:bodyPr anchor="b"/>
          <a:lstStyle>
            <a:lvl1pPr algn="ctr">
              <a:defRPr sz="8533"/>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p>
        </p:txBody>
      </p:sp>
      <p:sp>
        <p:nvSpPr>
          <p:cNvPr id="4" name="Date Placeholder 3"/>
          <p:cNvSpPr>
            <a:spLocks noGrp="1"/>
          </p:cNvSpPr>
          <p:nvPr>
            <p:ph type="dt" sz="half" idx="10"/>
          </p:nvPr>
        </p:nvSpPr>
        <p:spPr/>
        <p:txBody>
          <a:bodyPr/>
          <a:lstStyle/>
          <a:p>
            <a:fld id="{10B54E55-F1A3-4015-9FD6-F1ACC7322262}"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389689953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B54E55-F1A3-4015-9FD6-F1ACC7322262}"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91751820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9"/>
            <a:ext cx="11216640" cy="4057226"/>
          </a:xfrm>
        </p:spPr>
        <p:txBody>
          <a:bodyPr anchor="b"/>
          <a:lstStyle>
            <a:lvl1pPr>
              <a:defRPr sz="8533"/>
            </a:lvl1pPr>
          </a:lstStyle>
          <a:p>
            <a:r>
              <a:rPr lang="en-US"/>
              <a:t>Click to edit Master title style</a:t>
            </a:r>
          </a:p>
        </p:txBody>
      </p:sp>
      <p:sp>
        <p:nvSpPr>
          <p:cNvPr id="3" name="Text Placeholder 2"/>
          <p:cNvSpPr>
            <a:spLocks noGrp="1"/>
          </p:cNvSpPr>
          <p:nvPr>
            <p:ph type="body" idx="1"/>
          </p:nvPr>
        </p:nvSpPr>
        <p:spPr>
          <a:xfrm>
            <a:off x="887307" y="6527239"/>
            <a:ext cx="11216640" cy="2133599"/>
          </a:xfrm>
        </p:spPr>
        <p:txBody>
          <a:bodyPr/>
          <a:lstStyle>
            <a:lvl1pPr marL="0" indent="0">
              <a:buNone/>
              <a:defRPr sz="3413">
                <a:solidFill>
                  <a:schemeClr val="tx1"/>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B54E55-F1A3-4015-9FD6-F1ACC7322262}"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43011751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B54E55-F1A3-4015-9FD6-F1ACC7322262}" type="datetimeFigureOut">
              <a:rPr lang="en-US" smtClean="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216961370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1"/>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1" y="2390987"/>
            <a:ext cx="5528734"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583681"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B54E55-F1A3-4015-9FD6-F1ACC7322262}" type="datetimeFigureOut">
              <a:rPr lang="en-US" smtClean="0"/>
              <a:t>11/7/2022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280196841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B54E55-F1A3-4015-9FD6-F1ACC7322262}" type="datetimeFigureOut">
              <a:rPr lang="en-US" smtClean="0"/>
              <a:t>11/7/2022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351403063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B54E55-F1A3-4015-9FD6-F1ACC7322262}" type="datetimeFigureOut">
              <a:rPr lang="en-US" smtClean="0"/>
              <a:t>11/7/2022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72780856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p>
        </p:txBody>
      </p:sp>
      <p:sp>
        <p:nvSpPr>
          <p:cNvPr id="3" name="Content Placeholder 2"/>
          <p:cNvSpPr>
            <a:spLocks noGrp="1"/>
          </p:cNvSpPr>
          <p:nvPr>
            <p:ph idx="1"/>
          </p:nvPr>
        </p:nvSpPr>
        <p:spPr>
          <a:xfrm>
            <a:off x="5528734" y="1404340"/>
            <a:ext cx="6583680"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10B54E55-F1A3-4015-9FD6-F1ACC7322262}" type="datetimeFigureOut">
              <a:rPr lang="en-US" smtClean="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61803595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p>
        </p:txBody>
      </p:sp>
      <p:sp>
        <p:nvSpPr>
          <p:cNvPr id="3" name="Picture Placeholder 2"/>
          <p:cNvSpPr>
            <a:spLocks noGrp="1" noChangeAspect="1"/>
          </p:cNvSpPr>
          <p:nvPr>
            <p:ph type="pic" idx="1"/>
          </p:nvPr>
        </p:nvSpPr>
        <p:spPr>
          <a:xfrm>
            <a:off x="5528734" y="1404340"/>
            <a:ext cx="6583680"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10B54E55-F1A3-4015-9FD6-F1ACC7322262}" type="datetimeFigureOut">
              <a:rPr lang="en-US" smtClean="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11202340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B54E55-F1A3-4015-9FD6-F1ACC7322262}"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656169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74714" y="866986"/>
            <a:ext cx="11044014" cy="1380196"/>
          </a:xfrm>
        </p:spPr>
        <p:txBody>
          <a:bodyPr/>
          <a:lstStyle/>
          <a:p>
            <a:r>
              <a:rPr lang="en-US"/>
              <a:t>Click to edit Master title style</a:t>
            </a:r>
          </a:p>
        </p:txBody>
      </p:sp>
      <p:sp>
        <p:nvSpPr>
          <p:cNvPr id="7" name="Text Placeholder 2"/>
          <p:cNvSpPr>
            <a:spLocks noGrp="1"/>
          </p:cNvSpPr>
          <p:nvPr>
            <p:ph type="body" idx="1"/>
          </p:nvPr>
        </p:nvSpPr>
        <p:spPr>
          <a:xfrm>
            <a:off x="974714"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8" name="Text Placeholder 3"/>
          <p:cNvSpPr>
            <a:spLocks noGrp="1"/>
          </p:cNvSpPr>
          <p:nvPr>
            <p:ph type="body" sz="half" idx="15"/>
          </p:nvPr>
        </p:nvSpPr>
        <p:spPr>
          <a:xfrm>
            <a:off x="974714"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9" name="Text Placeholder 4"/>
          <p:cNvSpPr>
            <a:spLocks noGrp="1"/>
          </p:cNvSpPr>
          <p:nvPr>
            <p:ph type="body" sz="quarter" idx="3"/>
          </p:nvPr>
        </p:nvSpPr>
        <p:spPr>
          <a:xfrm>
            <a:off x="4743158"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0" name="Text Placeholder 3"/>
          <p:cNvSpPr>
            <a:spLocks noGrp="1"/>
          </p:cNvSpPr>
          <p:nvPr>
            <p:ph type="body" sz="half" idx="16"/>
          </p:nvPr>
        </p:nvSpPr>
        <p:spPr>
          <a:xfrm>
            <a:off x="4737530"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11" name="Text Placeholder 4"/>
          <p:cNvSpPr>
            <a:spLocks noGrp="1"/>
          </p:cNvSpPr>
          <p:nvPr>
            <p:ph type="body" sz="quarter" idx="13"/>
          </p:nvPr>
        </p:nvSpPr>
        <p:spPr>
          <a:xfrm>
            <a:off x="8497677"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2" name="Text Placeholder 3"/>
          <p:cNvSpPr>
            <a:spLocks noGrp="1"/>
          </p:cNvSpPr>
          <p:nvPr>
            <p:ph type="body" sz="half" idx="17"/>
          </p:nvPr>
        </p:nvSpPr>
        <p:spPr>
          <a:xfrm>
            <a:off x="8497677"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4169317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1"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1"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B54E55-F1A3-4015-9FD6-F1ACC7322262}"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206795649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33791D90-A7CA-4122-B20F-BC4D2C5C429D}"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45700747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791D90-A7CA-4122-B20F-BC4D2C5C429D}"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36217621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3791D90-A7CA-4122-B20F-BC4D2C5C429D}"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80441220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791D90-A7CA-4122-B20F-BC4D2C5C429D}" type="datetimeFigureOut">
              <a:rPr lang="en-US" smtClean="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76684631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791D90-A7CA-4122-B20F-BC4D2C5C429D}" type="datetimeFigureOut">
              <a:rPr lang="en-US" smtClean="0"/>
              <a:t>11/7/2022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263487913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791D90-A7CA-4122-B20F-BC4D2C5C429D}" type="datetimeFigureOut">
              <a:rPr lang="en-US" smtClean="0"/>
              <a:t>11/7/2022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351737381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791D90-A7CA-4122-B20F-BC4D2C5C429D}" type="datetimeFigureOut">
              <a:rPr lang="en-US" smtClean="0"/>
              <a:t>11/7/2022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63933230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33791D90-A7CA-4122-B20F-BC4D2C5C429D}" type="datetimeFigureOut">
              <a:rPr lang="en-US" smtClean="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92639590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33791D90-A7CA-4122-B20F-BC4D2C5C429D}" type="datetimeFigureOut">
              <a:rPr lang="en-US" smtClean="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5804402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585" y="2597042"/>
            <a:ext cx="3596865" cy="2607727"/>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534" y="2597042"/>
            <a:ext cx="3596865" cy="2607727"/>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1995" y="2597042"/>
            <a:ext cx="3596865" cy="2607727"/>
          </a:xfrm>
          <a:prstGeom prst="rect">
            <a:avLst/>
          </a:prstGeom>
        </p:spPr>
      </p:pic>
      <p:sp>
        <p:nvSpPr>
          <p:cNvPr id="30" name="Title 1"/>
          <p:cNvSpPr>
            <a:spLocks noGrp="1"/>
          </p:cNvSpPr>
          <p:nvPr>
            <p:ph type="title"/>
          </p:nvPr>
        </p:nvSpPr>
        <p:spPr>
          <a:xfrm>
            <a:off x="974714" y="866986"/>
            <a:ext cx="11044014" cy="1380196"/>
          </a:xfrm>
        </p:spPr>
        <p:txBody>
          <a:bodyPr/>
          <a:lstStyle/>
          <a:p>
            <a:r>
              <a:rPr lang="en-US"/>
              <a:t>Click to edit Master title style</a:t>
            </a:r>
          </a:p>
        </p:txBody>
      </p:sp>
      <p:sp>
        <p:nvSpPr>
          <p:cNvPr id="19" name="Text Placeholder 2"/>
          <p:cNvSpPr>
            <a:spLocks noGrp="1"/>
          </p:cNvSpPr>
          <p:nvPr>
            <p:ph type="body" idx="1"/>
          </p:nvPr>
        </p:nvSpPr>
        <p:spPr>
          <a:xfrm>
            <a:off x="97471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0" name="Picture Placeholder 2"/>
          <p:cNvSpPr>
            <a:spLocks noGrp="1" noChangeAspect="1"/>
          </p:cNvSpPr>
          <p:nvPr>
            <p:ph type="pic" idx="15"/>
          </p:nvPr>
        </p:nvSpPr>
        <p:spPr>
          <a:xfrm>
            <a:off x="1085976" y="2757572"/>
            <a:ext cx="3298526" cy="227975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1" name="Text Placeholder 3"/>
          <p:cNvSpPr>
            <a:spLocks noGrp="1"/>
          </p:cNvSpPr>
          <p:nvPr>
            <p:ph type="body" sz="half" idx="18"/>
          </p:nvPr>
        </p:nvSpPr>
        <p:spPr>
          <a:xfrm>
            <a:off x="974714" y="6372081"/>
            <a:ext cx="3521050"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2" name="Text Placeholder 4"/>
          <p:cNvSpPr>
            <a:spLocks noGrp="1"/>
          </p:cNvSpPr>
          <p:nvPr>
            <p:ph type="body" sz="quarter" idx="3"/>
          </p:nvPr>
        </p:nvSpPr>
        <p:spPr>
          <a:xfrm>
            <a:off x="473897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3" name="Picture Placeholder 2"/>
          <p:cNvSpPr>
            <a:spLocks noGrp="1" noChangeAspect="1"/>
          </p:cNvSpPr>
          <p:nvPr>
            <p:ph type="pic" idx="21"/>
          </p:nvPr>
        </p:nvSpPr>
        <p:spPr>
          <a:xfrm>
            <a:off x="4848792" y="2757822"/>
            <a:ext cx="3298526" cy="228716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4" name="Text Placeholder 3"/>
          <p:cNvSpPr>
            <a:spLocks noGrp="1"/>
          </p:cNvSpPr>
          <p:nvPr>
            <p:ph type="body" sz="half" idx="19"/>
          </p:nvPr>
        </p:nvSpPr>
        <p:spPr>
          <a:xfrm>
            <a:off x="4737530" y="6372080"/>
            <a:ext cx="3522493"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5" name="Text Placeholder 4"/>
          <p:cNvSpPr>
            <a:spLocks noGrp="1"/>
          </p:cNvSpPr>
          <p:nvPr>
            <p:ph type="body" sz="quarter" idx="13"/>
          </p:nvPr>
        </p:nvSpPr>
        <p:spPr>
          <a:xfrm>
            <a:off x="8497810"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6" name="Picture Placeholder 2"/>
          <p:cNvSpPr>
            <a:spLocks noGrp="1" noChangeAspect="1"/>
          </p:cNvSpPr>
          <p:nvPr>
            <p:ph type="pic" idx="22"/>
          </p:nvPr>
        </p:nvSpPr>
        <p:spPr>
          <a:xfrm>
            <a:off x="8614079" y="2751192"/>
            <a:ext cx="3298526" cy="2285929"/>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7" name="Text Placeholder 3"/>
          <p:cNvSpPr>
            <a:spLocks noGrp="1"/>
          </p:cNvSpPr>
          <p:nvPr>
            <p:ph type="body" sz="half" idx="20"/>
          </p:nvPr>
        </p:nvSpPr>
        <p:spPr>
          <a:xfrm>
            <a:off x="8497677" y="6372077"/>
            <a:ext cx="3521050" cy="1864299"/>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4325225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791D90-A7CA-4122-B20F-BC4D2C5C429D}"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77009403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791D90-A7CA-4122-B20F-BC4D2C5C429D}"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32193081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6624053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4225590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3239682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4308243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4857340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2708005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4999554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51075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9157778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8180350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3601282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2778505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625600" y="1596250"/>
            <a:ext cx="9753600" cy="4302660"/>
          </a:xfrm>
        </p:spPr>
        <p:txBody>
          <a:bodyPr anchor="b">
            <a:normAutofit/>
          </a:bodyPr>
          <a:lstStyle>
            <a:lvl1pPr algn="ctr">
              <a:defRPr sz="7040"/>
            </a:lvl1pPr>
          </a:lstStyle>
          <a:p>
            <a:r>
              <a:rPr lang="en-US"/>
              <a:t>Click to edit Master title style</a:t>
            </a:r>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625600" y="6238904"/>
            <a:ext cx="9753600" cy="1614975"/>
          </a:xfrm>
        </p:spPr>
        <p:txBody>
          <a:bodyPr>
            <a:normAutofit/>
          </a:bodyPr>
          <a:lstStyle>
            <a:lvl1pPr marL="0" indent="0" algn="ctr">
              <a:lnSpc>
                <a:spcPct val="120000"/>
              </a:lnSpc>
              <a:buNone/>
              <a:defRPr sz="1920" b="1" cap="all" spc="320" baseline="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p>
            <a:fld id="{11EAACC7-3B3F-47D1-959A-EF58926E955E}" type="datetimeFigureOut">
              <a:rPr lang="en-US" smtClean="0"/>
              <a:t>11/7/2022</a:t>
            </a:fld>
            <a:endParaRPr lang="en-US"/>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82014033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fld id="{11EAACC7-3B3F-47D1-959A-EF58926E955E}" type="datetimeFigureOut">
              <a:rPr lang="en-US" smtClean="0"/>
              <a:t>11/7/2022</a:t>
            </a:fld>
            <a:endParaRPr lang="en-US"/>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97779604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fld id="{11EAACC7-3B3F-47D1-959A-EF58926E955E}" type="datetimeFigureOut">
              <a:rPr lang="en-US" smtClean="0"/>
              <a:t>11/7/2022</a:t>
            </a:fld>
            <a:endParaRPr lang="en-US"/>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52040823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94080" y="2737057"/>
            <a:ext cx="5527040" cy="60479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583680" y="2737057"/>
            <a:ext cx="5527040" cy="60479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fld id="{11EAACC7-3B3F-47D1-959A-EF58926E955E}" type="datetimeFigureOut">
              <a:rPr lang="en-US" smtClean="0"/>
              <a:t>11/7/2022</a:t>
            </a:fld>
            <a:endParaRPr lang="en-US"/>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44400440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95775" y="2466596"/>
            <a:ext cx="5501639" cy="1171786"/>
          </a:xfrm>
        </p:spPr>
        <p:txBody>
          <a:bodyPr anchor="b">
            <a:normAutofit/>
          </a:bodyPr>
          <a:lstStyle>
            <a:lvl1pPr marL="0" indent="0">
              <a:buNone/>
              <a:defRPr sz="2133"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95775" y="3638381"/>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583680" y="2466596"/>
            <a:ext cx="5528734" cy="1171786"/>
          </a:xfrm>
        </p:spPr>
        <p:txBody>
          <a:bodyPr anchor="b">
            <a:normAutofit/>
          </a:bodyPr>
          <a:lstStyle>
            <a:lvl1pPr marL="0" indent="0">
              <a:buNone/>
              <a:defRPr sz="2133"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583680" y="3638381"/>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fld id="{11EAACC7-3B3F-47D1-959A-EF58926E955E}" type="datetimeFigureOut">
              <a:rPr lang="en-US" smtClean="0"/>
              <a:t>11/7/2022</a:t>
            </a:fld>
            <a:endParaRPr lang="en-US"/>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95628184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fld id="{11EAACC7-3B3F-47D1-959A-EF58926E955E}" type="datetimeFigureOut">
              <a:rPr lang="en-US" smtClean="0"/>
              <a:t>11/7/2022</a:t>
            </a:fld>
            <a:endParaRPr lang="en-US"/>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0513649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fld id="{11EAACC7-3B3F-47D1-959A-EF58926E955E}" type="datetimeFigureOut">
              <a:rPr lang="en-US" smtClean="0"/>
              <a:t>11/7/2022</a:t>
            </a:fld>
            <a:endParaRPr lang="en-US"/>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1141413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81941" y="866987"/>
            <a:ext cx="2436786" cy="7369388"/>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74716" y="866987"/>
            <a:ext cx="8444663" cy="7369388"/>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8889217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fld id="{11EAACC7-3B3F-47D1-959A-EF58926E955E}" type="datetimeFigureOut">
              <a:rPr lang="en-US" smtClean="0"/>
              <a:t>11/7/2022</a:t>
            </a:fld>
            <a:endParaRPr lang="en-US"/>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14020048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fld id="{11EAACC7-3B3F-47D1-959A-EF58926E955E}" type="datetimeFigureOut">
              <a:rPr lang="en-US" smtClean="0"/>
              <a:t>11/7/2022</a:t>
            </a:fld>
            <a:endParaRPr lang="en-US"/>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40454282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5C77-55F8-4677-A96C-E6D3F5545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064EF-ADDA-4943-8F87-A7469D7997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0D493-D1E7-4358-95E9-B5B80A49E603}"/>
              </a:ext>
            </a:extLst>
          </p:cNvPr>
          <p:cNvSpPr>
            <a:spLocks noGrp="1"/>
          </p:cNvSpPr>
          <p:nvPr>
            <p:ph type="dt" sz="half" idx="10"/>
          </p:nvPr>
        </p:nvSpPr>
        <p:spPr/>
        <p:txBody>
          <a:bodyPr/>
          <a:lstStyle/>
          <a:p>
            <a:fld id="{11EAACC7-3B3F-47D1-959A-EF58926E955E}" type="datetimeFigureOut">
              <a:rPr lang="en-US" smtClean="0"/>
              <a:t>11/7/2022</a:t>
            </a:fld>
            <a:endParaRPr lang="en-US"/>
          </a:p>
        </p:txBody>
      </p:sp>
      <p:sp>
        <p:nvSpPr>
          <p:cNvPr id="5" name="Footer Placeholder 4">
            <a:extLst>
              <a:ext uri="{FF2B5EF4-FFF2-40B4-BE49-F238E27FC236}">
                <a16:creationId xmlns:a16="http://schemas.microsoft.com/office/drawing/2014/main" id="{A6E98326-3276-4B9E-960F-10C6677BF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C3AC2-288D-4FEE-BF80-0EAEDDFAB049}"/>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84010204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33C6A-5417-40BD-BF7A-94058322377A}"/>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3BCB45-B343-46F6-9718-AA0D68CED1FF}"/>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DA2A4-FD34-4E17-908F-4367B1E644C3}"/>
              </a:ext>
            </a:extLst>
          </p:cNvPr>
          <p:cNvSpPr>
            <a:spLocks noGrp="1"/>
          </p:cNvSpPr>
          <p:nvPr>
            <p:ph type="dt" sz="half" idx="10"/>
          </p:nvPr>
        </p:nvSpPr>
        <p:spPr/>
        <p:txBody>
          <a:bodyPr/>
          <a:lstStyle/>
          <a:p>
            <a:fld id="{11EAACC7-3B3F-47D1-959A-EF58926E955E}" type="datetimeFigureOut">
              <a:rPr lang="en-US" smtClean="0"/>
              <a:t>11/7/2022</a:t>
            </a:fld>
            <a:endParaRPr lang="en-US"/>
          </a:p>
        </p:txBody>
      </p:sp>
      <p:sp>
        <p:nvSpPr>
          <p:cNvPr id="5" name="Footer Placeholder 4">
            <a:extLst>
              <a:ext uri="{FF2B5EF4-FFF2-40B4-BE49-F238E27FC236}">
                <a16:creationId xmlns:a16="http://schemas.microsoft.com/office/drawing/2014/main" id="{93B87AE3-776D-451D-AA52-C06B74724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0C4D5-BE1E-4D6A-9196-E0F9E42B2E1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26116877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54685" y="689038"/>
            <a:ext cx="9830363" cy="4202176"/>
          </a:xfrm>
        </p:spPr>
        <p:txBody>
          <a:bodyPr anchor="b">
            <a:normAutofit/>
          </a:bodyPr>
          <a:lstStyle>
            <a:lvl1pPr algn="ctr">
              <a:defRPr sz="7964" spc="-142" baseline="0"/>
            </a:lvl1pPr>
          </a:lstStyle>
          <a:p>
            <a:r>
              <a:rPr lang="en-US"/>
              <a:t>Click to edit Master title style</a:t>
            </a:r>
            <a:endParaRPr lang="en-US" dirty="0"/>
          </a:p>
        </p:txBody>
      </p:sp>
      <p:sp>
        <p:nvSpPr>
          <p:cNvPr id="3" name="Subtitle 2"/>
          <p:cNvSpPr>
            <a:spLocks noGrp="1"/>
          </p:cNvSpPr>
          <p:nvPr>
            <p:ph type="subTitle" idx="1"/>
          </p:nvPr>
        </p:nvSpPr>
        <p:spPr>
          <a:xfrm>
            <a:off x="3754685" y="5403212"/>
            <a:ext cx="9830363" cy="2801552"/>
          </a:xfrm>
        </p:spPr>
        <p:txBody>
          <a:bodyPr>
            <a:normAutofit/>
          </a:bodyPr>
          <a:lstStyle>
            <a:lvl1pPr marL="0" indent="0" algn="ctr">
              <a:buNone/>
              <a:defRPr sz="3982"/>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endParaRPr lang="en-US" dirty="0"/>
          </a:p>
        </p:txBody>
      </p:sp>
      <p:sp>
        <p:nvSpPr>
          <p:cNvPr id="4" name="Date Placeholder 3"/>
          <p:cNvSpPr>
            <a:spLocks noGrp="1"/>
          </p:cNvSpPr>
          <p:nvPr>
            <p:ph type="dt" sz="half" idx="10"/>
          </p:nvPr>
        </p:nvSpPr>
        <p:spPr>
          <a:xfrm>
            <a:off x="1040835" y="8729600"/>
            <a:ext cx="4402668" cy="1024000"/>
          </a:xfrm>
          <a:prstGeom prst="rect">
            <a:avLst/>
          </a:prstGeom>
        </p:spPr>
        <p:txBody>
          <a:bodyPr/>
          <a:lstStyle/>
          <a:p>
            <a:fld id="{2395C5C9-164C-46B3-A87E-7660D39D3106}" type="datetime2">
              <a:rPr lang="en-US" smtClean="0"/>
              <a:t>Monday, November 7, 2022</a:t>
            </a:fld>
            <a:endParaRPr lang="en-US" dirty="0"/>
          </a:p>
        </p:txBody>
      </p:sp>
      <p:sp>
        <p:nvSpPr>
          <p:cNvPr id="5" name="Footer Placeholder 4"/>
          <p:cNvSpPr>
            <a:spLocks noGrp="1"/>
          </p:cNvSpPr>
          <p:nvPr>
            <p:ph type="ftr" sz="quarter" idx="11"/>
          </p:nvPr>
        </p:nvSpPr>
        <p:spPr>
          <a:xfrm>
            <a:off x="6468534" y="8729600"/>
            <a:ext cx="7116516" cy="1024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4610082" y="8729600"/>
            <a:ext cx="1688816" cy="1024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49861687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024001" y="3614721"/>
            <a:ext cx="15258062" cy="4590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40835" y="8729600"/>
            <a:ext cx="4402668" cy="1024000"/>
          </a:xfrm>
          <a:prstGeom prst="rect">
            <a:avLst/>
          </a:prstGeom>
        </p:spPr>
        <p:txBody>
          <a:bodyPr/>
          <a:lstStyle/>
          <a:p>
            <a:fld id="{4DDCFF8A-AAF8-4A12-8A91-9CA0EAF6CBB9}" type="datetime2">
              <a:rPr lang="en-US" smtClean="0"/>
              <a:t>Monday, November 7, 2022</a:t>
            </a:fld>
            <a:endParaRPr lang="en-US" dirty="0"/>
          </a:p>
        </p:txBody>
      </p:sp>
      <p:sp>
        <p:nvSpPr>
          <p:cNvPr id="5" name="Footer Placeholder 4"/>
          <p:cNvSpPr>
            <a:spLocks noGrp="1"/>
          </p:cNvSpPr>
          <p:nvPr>
            <p:ph type="ftr" sz="quarter" idx="11"/>
          </p:nvPr>
        </p:nvSpPr>
        <p:spPr>
          <a:xfrm>
            <a:off x="6468534" y="8729600"/>
            <a:ext cx="7116516" cy="1024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4610082" y="8729600"/>
            <a:ext cx="1688816" cy="1024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2854517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4000" y="880640"/>
            <a:ext cx="15258064" cy="4095607"/>
          </a:xfrm>
        </p:spPr>
        <p:txBody>
          <a:bodyPr anchor="b">
            <a:normAutofit/>
          </a:bodyPr>
          <a:lstStyle>
            <a:lvl1pPr>
              <a:defRPr sz="7964"/>
            </a:lvl1pPr>
          </a:lstStyle>
          <a:p>
            <a:r>
              <a:rPr lang="en-US"/>
              <a:t>Click to edit Master title style</a:t>
            </a:r>
            <a:endParaRPr lang="en-US" dirty="0"/>
          </a:p>
        </p:txBody>
      </p:sp>
      <p:sp>
        <p:nvSpPr>
          <p:cNvPr id="3" name="Text Placeholder 2"/>
          <p:cNvSpPr>
            <a:spLocks noGrp="1"/>
          </p:cNvSpPr>
          <p:nvPr>
            <p:ph type="body" idx="1"/>
          </p:nvPr>
        </p:nvSpPr>
        <p:spPr>
          <a:xfrm>
            <a:off x="1023872" y="5488247"/>
            <a:ext cx="15258064" cy="2729353"/>
          </a:xfrm>
        </p:spPr>
        <p:txBody>
          <a:bodyPr>
            <a:normAutofit/>
          </a:bodyPr>
          <a:lstStyle>
            <a:lvl1pPr marL="0" indent="0">
              <a:buNone/>
              <a:defRPr sz="3982">
                <a:solidFill>
                  <a:schemeClr val="tx1">
                    <a:tint val="75000"/>
                    <a:alpha val="60000"/>
                  </a:schemeClr>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0835" y="8729600"/>
            <a:ext cx="4402668" cy="1024000"/>
          </a:xfrm>
          <a:prstGeom prst="rect">
            <a:avLst/>
          </a:prstGeom>
        </p:spPr>
        <p:txBody>
          <a:bodyPr/>
          <a:lstStyle/>
          <a:p>
            <a:fld id="{ABCC25C3-021A-4B0B-8F70-0C181FE1CF45}" type="datetime2">
              <a:rPr lang="en-US" smtClean="0"/>
              <a:t>Monday, November 7, 2022</a:t>
            </a:fld>
            <a:endParaRPr lang="en-US"/>
          </a:p>
        </p:txBody>
      </p:sp>
      <p:sp>
        <p:nvSpPr>
          <p:cNvPr id="5" name="Footer Placeholder 4"/>
          <p:cNvSpPr>
            <a:spLocks noGrp="1"/>
          </p:cNvSpPr>
          <p:nvPr>
            <p:ph type="ftr" sz="quarter" idx="11"/>
          </p:nvPr>
        </p:nvSpPr>
        <p:spPr>
          <a:xfrm>
            <a:off x="6468534" y="8729600"/>
            <a:ext cx="7116516" cy="1024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4610082" y="8729600"/>
            <a:ext cx="1688816" cy="1024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25011718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24000" y="3614721"/>
            <a:ext cx="7116516" cy="46002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185281" y="3614720"/>
            <a:ext cx="7116517" cy="46002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040835" y="8729600"/>
            <a:ext cx="4402668" cy="1024000"/>
          </a:xfrm>
          <a:prstGeom prst="rect">
            <a:avLst/>
          </a:prstGeom>
        </p:spPr>
        <p:txBody>
          <a:bodyPr/>
          <a:lstStyle/>
          <a:p>
            <a:fld id="{0C23D88D-8CEC-4ED9-A53B-5596187D9A16}" type="datetime2">
              <a:rPr lang="en-US" smtClean="0"/>
              <a:t>Monday, November 7, 2022</a:t>
            </a:fld>
            <a:endParaRPr lang="en-US"/>
          </a:p>
        </p:txBody>
      </p:sp>
      <p:sp>
        <p:nvSpPr>
          <p:cNvPr id="6" name="Footer Placeholder 5"/>
          <p:cNvSpPr>
            <a:spLocks noGrp="1"/>
          </p:cNvSpPr>
          <p:nvPr>
            <p:ph type="ftr" sz="quarter" idx="11"/>
          </p:nvPr>
        </p:nvSpPr>
        <p:spPr>
          <a:xfrm>
            <a:off x="6468534" y="8729600"/>
            <a:ext cx="7116516" cy="1024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4610082" y="8729600"/>
            <a:ext cx="1688816" cy="1024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59056548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4001" y="880641"/>
            <a:ext cx="15258062" cy="957163"/>
          </a:xfrm>
        </p:spPr>
        <p:txBody>
          <a:bodyPr>
            <a:normAutofit/>
          </a:bodyPr>
          <a:lstStyle/>
          <a:p>
            <a:r>
              <a:rPr lang="en-US"/>
              <a:t>Click to edit Master title style</a:t>
            </a:r>
            <a:endParaRPr lang="en-US" dirty="0"/>
          </a:p>
        </p:txBody>
      </p:sp>
      <p:sp>
        <p:nvSpPr>
          <p:cNvPr id="3" name="Text Placeholder 2"/>
          <p:cNvSpPr>
            <a:spLocks noGrp="1"/>
          </p:cNvSpPr>
          <p:nvPr>
            <p:ph type="body" idx="1"/>
          </p:nvPr>
        </p:nvSpPr>
        <p:spPr>
          <a:xfrm>
            <a:off x="1024000" y="2617881"/>
            <a:ext cx="7133352" cy="804688"/>
          </a:xfrm>
        </p:spPr>
        <p:txBody>
          <a:bodyPr wrap="square" anchor="b">
            <a:normAutofit/>
          </a:bodyPr>
          <a:lstStyle>
            <a:lvl1pPr marL="0" indent="0">
              <a:lnSpc>
                <a:spcPct val="120000"/>
              </a:lnSpc>
              <a:buNone/>
              <a:defRPr sz="2276" b="0" cap="all" spc="284" baseline="0">
                <a:solidFill>
                  <a:schemeClr val="tx1"/>
                </a:solidFill>
                <a:latin typeface="+mn-lt"/>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1024001" y="3614721"/>
            <a:ext cx="7116517" cy="46002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185280" y="2617881"/>
            <a:ext cx="7133352" cy="804688"/>
          </a:xfrm>
        </p:spPr>
        <p:txBody>
          <a:bodyPr anchor="b">
            <a:normAutofit/>
          </a:bodyPr>
          <a:lstStyle>
            <a:lvl1pPr marL="0" indent="0">
              <a:lnSpc>
                <a:spcPct val="120000"/>
              </a:lnSpc>
              <a:buNone/>
              <a:defRPr sz="2276" b="0" cap="all" spc="284" baseline="0">
                <a:solidFill>
                  <a:schemeClr val="tx1"/>
                </a:solidFill>
                <a:latin typeface="+mn-lt"/>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9185280" y="3614721"/>
            <a:ext cx="7116516" cy="46002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040835" y="8729600"/>
            <a:ext cx="4402668" cy="1024000"/>
          </a:xfrm>
          <a:prstGeom prst="rect">
            <a:avLst/>
          </a:prstGeom>
        </p:spPr>
        <p:txBody>
          <a:bodyPr/>
          <a:lstStyle/>
          <a:p>
            <a:fld id="{D2CCD382-DFDA-4722-A27A-59C21AD112F2}" type="datetime2">
              <a:rPr lang="en-US" smtClean="0"/>
              <a:t>Monday, November 7, 2022</a:t>
            </a:fld>
            <a:endParaRPr lang="en-US"/>
          </a:p>
        </p:txBody>
      </p:sp>
      <p:sp>
        <p:nvSpPr>
          <p:cNvPr id="8" name="Footer Placeholder 7"/>
          <p:cNvSpPr>
            <a:spLocks noGrp="1"/>
          </p:cNvSpPr>
          <p:nvPr>
            <p:ph type="ftr" sz="quarter" idx="11"/>
          </p:nvPr>
        </p:nvSpPr>
        <p:spPr>
          <a:xfrm>
            <a:off x="6468534" y="8729600"/>
            <a:ext cx="7116516" cy="1024000"/>
          </a:xfrm>
          <a:prstGeom prst="rect">
            <a:avLst/>
          </a:prstGeom>
        </p:spPr>
        <p:txBody>
          <a:bodyPr/>
          <a:lstStyle/>
          <a:p>
            <a:r>
              <a:rPr lang="en-US"/>
              <a:t>Sample Footer Text</a:t>
            </a:r>
          </a:p>
        </p:txBody>
      </p:sp>
      <p:sp>
        <p:nvSpPr>
          <p:cNvPr id="9" name="Slide Number Placeholder 8"/>
          <p:cNvSpPr>
            <a:spLocks noGrp="1"/>
          </p:cNvSpPr>
          <p:nvPr>
            <p:ph type="sldNum" sz="quarter" idx="12"/>
          </p:nvPr>
        </p:nvSpPr>
        <p:spPr>
          <a:xfrm>
            <a:off x="14610082" y="8729600"/>
            <a:ext cx="1688816" cy="1024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73745462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1040835" y="8729600"/>
            <a:ext cx="4402668" cy="1024000"/>
          </a:xfrm>
          <a:prstGeom prst="rect">
            <a:avLst/>
          </a:prstGeom>
        </p:spPr>
        <p:txBody>
          <a:bodyPr/>
          <a:lstStyle/>
          <a:p>
            <a:fld id="{22F2A30D-1C09-413F-AAB1-38F366000715}" type="datetime2">
              <a:rPr lang="en-US" smtClean="0"/>
              <a:t>Monday, November 7, 2022</a:t>
            </a:fld>
            <a:endParaRPr lang="en-US"/>
          </a:p>
        </p:txBody>
      </p:sp>
      <p:sp>
        <p:nvSpPr>
          <p:cNvPr id="4" name="Footer Placeholder 3"/>
          <p:cNvSpPr>
            <a:spLocks noGrp="1"/>
          </p:cNvSpPr>
          <p:nvPr>
            <p:ph type="ftr" sz="quarter" idx="11"/>
          </p:nvPr>
        </p:nvSpPr>
        <p:spPr>
          <a:xfrm>
            <a:off x="6468534" y="8729600"/>
            <a:ext cx="7116516" cy="1024000"/>
          </a:xfrm>
          <a:prstGeom prst="rect">
            <a:avLst/>
          </a:prstGeom>
        </p:spPr>
        <p:txBody>
          <a:bodyPr/>
          <a:lstStyle/>
          <a:p>
            <a:r>
              <a:rPr lang="en-US"/>
              <a:t>Sample Footer Text</a:t>
            </a:r>
          </a:p>
        </p:txBody>
      </p:sp>
      <p:sp>
        <p:nvSpPr>
          <p:cNvPr id="5" name="Slide Number Placeholder 4"/>
          <p:cNvSpPr>
            <a:spLocks noGrp="1"/>
          </p:cNvSpPr>
          <p:nvPr>
            <p:ph type="sldNum" sz="quarter" idx="12"/>
          </p:nvPr>
        </p:nvSpPr>
        <p:spPr>
          <a:xfrm>
            <a:off x="14610082" y="8729600"/>
            <a:ext cx="1688816" cy="1024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576096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62073" y="2516681"/>
            <a:ext cx="10069370" cy="2600961"/>
          </a:xfrm>
        </p:spPr>
        <p:txBody>
          <a:bodyPr anchor="b">
            <a:normAutofit/>
          </a:bodyPr>
          <a:lstStyle>
            <a:lvl1pPr algn="ctr">
              <a:defRPr sz="7680"/>
            </a:lvl1pPr>
          </a:lstStyle>
          <a:p>
            <a:r>
              <a:rPr lang="en-US"/>
              <a:t>Click to edit Master title style</a:t>
            </a:r>
          </a:p>
        </p:txBody>
      </p:sp>
      <p:sp>
        <p:nvSpPr>
          <p:cNvPr id="3" name="Subtitle 2"/>
          <p:cNvSpPr>
            <a:spLocks noGrp="1"/>
          </p:cNvSpPr>
          <p:nvPr>
            <p:ph type="subTitle" idx="1"/>
          </p:nvPr>
        </p:nvSpPr>
        <p:spPr>
          <a:xfrm>
            <a:off x="1462073" y="5117638"/>
            <a:ext cx="10069370" cy="1493144"/>
          </a:xfrm>
        </p:spPr>
        <p:txBody>
          <a:bodyPr anchor="t"/>
          <a:lstStyle>
            <a:lvl1pPr marL="0" indent="0" algn="ctr">
              <a:buNone/>
              <a:defRPr>
                <a:solidFill>
                  <a:schemeClr val="tx1"/>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9613654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0835" y="8729600"/>
            <a:ext cx="4402668" cy="1024000"/>
          </a:xfrm>
          <a:prstGeom prst="rect">
            <a:avLst/>
          </a:prstGeom>
        </p:spPr>
        <p:txBody>
          <a:bodyPr/>
          <a:lstStyle/>
          <a:p>
            <a:fld id="{6DB82B9C-D65E-4F64-95C3-B10F3B00F0D9}" type="datetime2">
              <a:rPr lang="en-US" smtClean="0"/>
              <a:t>Monday, November 7, 2022</a:t>
            </a:fld>
            <a:endParaRPr lang="en-US"/>
          </a:p>
        </p:txBody>
      </p:sp>
      <p:sp>
        <p:nvSpPr>
          <p:cNvPr id="3" name="Footer Placeholder 2"/>
          <p:cNvSpPr>
            <a:spLocks noGrp="1"/>
          </p:cNvSpPr>
          <p:nvPr>
            <p:ph type="ftr" sz="quarter" idx="11"/>
          </p:nvPr>
        </p:nvSpPr>
        <p:spPr>
          <a:xfrm>
            <a:off x="6468534" y="8729600"/>
            <a:ext cx="7116516" cy="1024000"/>
          </a:xfrm>
          <a:prstGeom prst="rect">
            <a:avLst/>
          </a:prstGeom>
        </p:spPr>
        <p:txBody>
          <a:bodyPr/>
          <a:lstStyle/>
          <a:p>
            <a:r>
              <a:rPr lang="en-US"/>
              <a:t>Sample Footer Text</a:t>
            </a:r>
          </a:p>
        </p:txBody>
      </p:sp>
      <p:sp>
        <p:nvSpPr>
          <p:cNvPr id="4" name="Slide Number Placeholder 3"/>
          <p:cNvSpPr>
            <a:spLocks noGrp="1"/>
          </p:cNvSpPr>
          <p:nvPr>
            <p:ph type="sldNum" sz="quarter" idx="12"/>
          </p:nvPr>
        </p:nvSpPr>
        <p:spPr>
          <a:xfrm>
            <a:off x="14610082" y="8729600"/>
            <a:ext cx="1688816" cy="1024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65886091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24001" y="880640"/>
            <a:ext cx="4419503" cy="2101089"/>
          </a:xfrm>
        </p:spPr>
        <p:txBody>
          <a:bodyPr anchor="t" anchorCtr="0">
            <a:normAutofit/>
          </a:bodyPr>
          <a:lstStyle>
            <a:lvl1pPr>
              <a:lnSpc>
                <a:spcPct val="100000"/>
              </a:lnSpc>
              <a:defRPr sz="3982"/>
            </a:lvl1pPr>
          </a:lstStyle>
          <a:p>
            <a:r>
              <a:rPr lang="en-US"/>
              <a:t>Click to edit Master title style</a:t>
            </a:r>
            <a:endParaRPr lang="en-US" dirty="0"/>
          </a:p>
        </p:txBody>
      </p:sp>
      <p:sp>
        <p:nvSpPr>
          <p:cNvPr id="3" name="Content Placeholder 2"/>
          <p:cNvSpPr>
            <a:spLocks noGrp="1"/>
          </p:cNvSpPr>
          <p:nvPr>
            <p:ph idx="1"/>
          </p:nvPr>
        </p:nvSpPr>
        <p:spPr>
          <a:xfrm>
            <a:off x="6468534" y="831520"/>
            <a:ext cx="9830363" cy="7373245"/>
          </a:xfrm>
        </p:spPr>
        <p:txBody>
          <a:bodyPr/>
          <a:lstStyle>
            <a:lvl1pPr marL="0" indent="0">
              <a:lnSpc>
                <a:spcPct val="100000"/>
              </a:lnSpc>
              <a:buNone/>
              <a:defRPr sz="6827"/>
            </a:lvl1pPr>
            <a:lvl2pPr marL="1300460" indent="-650230">
              <a:buFont typeface="Arial" panose="020B0604020202020204" pitchFamily="34" charset="0"/>
              <a:buChar char="•"/>
              <a:defRPr sz="2844"/>
            </a:lvl2pPr>
            <a:lvl3pPr marL="1788132" indent="-487672">
              <a:buFont typeface="Arial" panose="020B0604020202020204" pitchFamily="34" charset="0"/>
              <a:buChar char="•"/>
              <a:defRPr sz="2844"/>
            </a:lvl3pPr>
            <a:lvl4pPr marL="2438362" indent="-487672">
              <a:buFont typeface="Arial" panose="020B0604020202020204" pitchFamily="34" charset="0"/>
              <a:buChar char="•"/>
              <a:defRPr sz="2844"/>
            </a:lvl4pPr>
            <a:lvl5pPr marL="3088592" indent="-487672">
              <a:buFont typeface="Arial" panose="020B0604020202020204" pitchFamily="34" charset="0"/>
              <a:buChar cha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001" y="3614721"/>
            <a:ext cx="4419503" cy="4596390"/>
          </a:xfrm>
        </p:spPr>
        <p:txBody>
          <a:bodyPr>
            <a:normAutofit/>
          </a:bodyPr>
          <a:lstStyle>
            <a:lvl1pPr marL="0" indent="0">
              <a:buNone/>
              <a:defRPr sz="2844"/>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a:xfrm>
            <a:off x="1040835" y="8729600"/>
            <a:ext cx="4402668" cy="1024000"/>
          </a:xfrm>
          <a:prstGeom prst="rect">
            <a:avLst/>
          </a:prstGeom>
        </p:spPr>
        <p:txBody>
          <a:bodyPr/>
          <a:lstStyle/>
          <a:p>
            <a:fld id="{B7F5FDCC-6AAC-4A08-B9E0-3793AB5E64C3}" type="datetime2">
              <a:rPr lang="en-US" smtClean="0"/>
              <a:t>Monday, November 7, 2022</a:t>
            </a:fld>
            <a:endParaRPr lang="en-US"/>
          </a:p>
        </p:txBody>
      </p:sp>
      <p:sp>
        <p:nvSpPr>
          <p:cNvPr id="6" name="Footer Placeholder 5"/>
          <p:cNvSpPr>
            <a:spLocks noGrp="1"/>
          </p:cNvSpPr>
          <p:nvPr>
            <p:ph type="ftr" sz="quarter" idx="11"/>
          </p:nvPr>
        </p:nvSpPr>
        <p:spPr>
          <a:xfrm>
            <a:off x="6468534" y="8729600"/>
            <a:ext cx="7116516" cy="1024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4610082" y="8729600"/>
            <a:ext cx="1688816" cy="1024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33834018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24000" y="880640"/>
            <a:ext cx="4402668" cy="2099200"/>
          </a:xfrm>
        </p:spPr>
        <p:txBody>
          <a:bodyPr anchor="t" anchorCtr="0">
            <a:normAutofit/>
          </a:bodyPr>
          <a:lstStyle>
            <a:lvl1pPr>
              <a:defRPr sz="3982"/>
            </a:lvl1pPr>
          </a:lstStyle>
          <a:p>
            <a:r>
              <a:rPr lang="en-US"/>
              <a:t>Click to edit Master title style</a:t>
            </a:r>
            <a:endParaRPr lang="en-US" dirty="0"/>
          </a:p>
        </p:txBody>
      </p:sp>
      <p:sp>
        <p:nvSpPr>
          <p:cNvPr id="3" name="Picture Placeholder 2"/>
          <p:cNvSpPr>
            <a:spLocks noGrp="1" noChangeAspect="1"/>
          </p:cNvSpPr>
          <p:nvPr>
            <p:ph type="pic" idx="1"/>
          </p:nvPr>
        </p:nvSpPr>
        <p:spPr>
          <a:xfrm>
            <a:off x="6468534" y="1036322"/>
            <a:ext cx="9847199" cy="7168444"/>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endParaRPr lang="en-US" dirty="0"/>
          </a:p>
        </p:txBody>
      </p:sp>
      <p:sp>
        <p:nvSpPr>
          <p:cNvPr id="4" name="Text Placeholder 3"/>
          <p:cNvSpPr>
            <a:spLocks noGrp="1"/>
          </p:cNvSpPr>
          <p:nvPr>
            <p:ph type="body" sz="half" idx="2"/>
          </p:nvPr>
        </p:nvSpPr>
        <p:spPr>
          <a:xfrm>
            <a:off x="1024001" y="3614720"/>
            <a:ext cx="4402667" cy="4597760"/>
          </a:xfrm>
        </p:spPr>
        <p:txBody>
          <a:bodyPr>
            <a:normAutofit/>
          </a:bodyPr>
          <a:lstStyle>
            <a:lvl1pPr marL="0" indent="0">
              <a:buNone/>
              <a:defRPr sz="2844"/>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a:xfrm>
            <a:off x="1040835" y="8729600"/>
            <a:ext cx="4402668" cy="1024000"/>
          </a:xfrm>
          <a:prstGeom prst="rect">
            <a:avLst/>
          </a:prstGeom>
        </p:spPr>
        <p:txBody>
          <a:bodyPr/>
          <a:lstStyle/>
          <a:p>
            <a:fld id="{349FE94D-439C-40F1-900E-BC07940E3988}" type="datetime2">
              <a:rPr lang="en-US" smtClean="0"/>
              <a:t>Monday, November 7, 2022</a:t>
            </a:fld>
            <a:endParaRPr lang="en-US"/>
          </a:p>
        </p:txBody>
      </p:sp>
      <p:sp>
        <p:nvSpPr>
          <p:cNvPr id="6" name="Footer Placeholder 5"/>
          <p:cNvSpPr>
            <a:spLocks noGrp="1"/>
          </p:cNvSpPr>
          <p:nvPr>
            <p:ph type="ftr" sz="quarter" idx="11"/>
          </p:nvPr>
        </p:nvSpPr>
        <p:spPr>
          <a:xfrm>
            <a:off x="6468534" y="8729600"/>
            <a:ext cx="7116516" cy="1024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4610082" y="8729600"/>
            <a:ext cx="1688816" cy="1024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37877783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024001" y="3750170"/>
            <a:ext cx="15258062" cy="445459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40835" y="8729600"/>
            <a:ext cx="4402668" cy="1024000"/>
          </a:xfrm>
          <a:prstGeom prst="rect">
            <a:avLst/>
          </a:prstGeom>
        </p:spPr>
        <p:txBody>
          <a:bodyPr/>
          <a:lstStyle/>
          <a:p>
            <a:fld id="{5B75179A-1E2B-41AB-B400-4F1B4022FAEE}" type="datetime2">
              <a:rPr lang="en-US" smtClean="0"/>
              <a:t>Monday, November 7, 2022</a:t>
            </a:fld>
            <a:endParaRPr lang="en-US"/>
          </a:p>
        </p:txBody>
      </p:sp>
      <p:sp>
        <p:nvSpPr>
          <p:cNvPr id="5" name="Footer Placeholder 4"/>
          <p:cNvSpPr>
            <a:spLocks noGrp="1"/>
          </p:cNvSpPr>
          <p:nvPr>
            <p:ph type="ftr" sz="quarter" idx="11"/>
          </p:nvPr>
        </p:nvSpPr>
        <p:spPr>
          <a:xfrm>
            <a:off x="6468534" y="8729600"/>
            <a:ext cx="7116516" cy="1024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4610082" y="8729600"/>
            <a:ext cx="1688816" cy="1024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96012303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422024" y="1024001"/>
            <a:ext cx="2101089" cy="7180764"/>
          </a:xfrm>
        </p:spPr>
        <p:txBody>
          <a:bodyPr vert="eaVert">
            <a:normAutofit/>
          </a:bodyPr>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40836" y="1024001"/>
            <a:ext cx="12699895" cy="71807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40835" y="8729600"/>
            <a:ext cx="4402668" cy="1024000"/>
          </a:xfrm>
          <a:prstGeom prst="rect">
            <a:avLst/>
          </a:prstGeom>
        </p:spPr>
        <p:txBody>
          <a:bodyPr/>
          <a:lstStyle/>
          <a:p>
            <a:fld id="{05681D0F-6595-4F14-8EF3-954CD87C797B}" type="datetime2">
              <a:rPr lang="en-US" smtClean="0"/>
              <a:t>Monday, November 7, 2022</a:t>
            </a:fld>
            <a:endParaRPr lang="en-US"/>
          </a:p>
        </p:txBody>
      </p:sp>
      <p:sp>
        <p:nvSpPr>
          <p:cNvPr id="5" name="Footer Placeholder 4"/>
          <p:cNvSpPr>
            <a:spLocks noGrp="1"/>
          </p:cNvSpPr>
          <p:nvPr>
            <p:ph type="ftr" sz="quarter" idx="11"/>
          </p:nvPr>
        </p:nvSpPr>
        <p:spPr>
          <a:xfrm>
            <a:off x="6468534" y="8729600"/>
            <a:ext cx="7116516" cy="1024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4610082" y="8729600"/>
            <a:ext cx="1688816" cy="1024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09627045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F4E480B-94D6-46F9-A2B6-B98D311FDC19}"/>
              </a:ext>
            </a:extLst>
          </p:cNvPr>
          <p:cNvGrpSpPr/>
          <p:nvPr/>
        </p:nvGrpSpPr>
        <p:grpSpPr>
          <a:xfrm>
            <a:off x="1" y="0"/>
            <a:ext cx="13004799" cy="9758720"/>
            <a:chOff x="1" y="0"/>
            <a:chExt cx="12191999" cy="6861600"/>
          </a:xfrm>
        </p:grpSpPr>
        <p:sp>
          <p:nvSpPr>
            <p:cNvPr id="10" name="Rectangle 9">
              <a:extLst>
                <a:ext uri="{FF2B5EF4-FFF2-40B4-BE49-F238E27FC236}">
                  <a16:creationId xmlns:a16="http://schemas.microsoft.com/office/drawing/2014/main" id="{07183CDE-91A1-40C3-8E80-66F89E1C2D53}"/>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11" name="Oval 10">
              <a:extLst>
                <a:ext uri="{FF2B5EF4-FFF2-40B4-BE49-F238E27FC236}">
                  <a16:creationId xmlns:a16="http://schemas.microsoft.com/office/drawing/2014/main" id="{A6756515-F9AA-46BD-8DD2-AA15BA492AC0}"/>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12" name="Oval 11">
              <a:extLst>
                <a:ext uri="{FF2B5EF4-FFF2-40B4-BE49-F238E27FC236}">
                  <a16:creationId xmlns:a16="http://schemas.microsoft.com/office/drawing/2014/main" id="{ABA365E2-8B71-408B-9092-0104216AC7AC}"/>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dirty="0"/>
            </a:p>
          </p:txBody>
        </p:sp>
        <p:grpSp>
          <p:nvGrpSpPr>
            <p:cNvPr id="13" name="Group 12">
              <a:extLst>
                <a:ext uri="{FF2B5EF4-FFF2-40B4-BE49-F238E27FC236}">
                  <a16:creationId xmlns:a16="http://schemas.microsoft.com/office/drawing/2014/main" id="{BEDB8D7A-1BF6-4CDB-B93A-7736955F5043}"/>
                </a:ext>
              </a:extLst>
            </p:cNvPr>
            <p:cNvGrpSpPr>
              <a:grpSpLocks noChangeAspect="1"/>
            </p:cNvGrpSpPr>
            <p:nvPr/>
          </p:nvGrpSpPr>
          <p:grpSpPr>
            <a:xfrm>
              <a:off x="690092" y="0"/>
              <a:ext cx="10800000" cy="6858000"/>
              <a:chOff x="2328000" y="0"/>
              <a:chExt cx="2880000" cy="1440000"/>
            </a:xfrm>
          </p:grpSpPr>
          <p:sp>
            <p:nvSpPr>
              <p:cNvPr id="18" name="Rectangle 17">
                <a:extLst>
                  <a:ext uri="{FF2B5EF4-FFF2-40B4-BE49-F238E27FC236}">
                    <a16:creationId xmlns:a16="http://schemas.microsoft.com/office/drawing/2014/main" id="{5AACD774-5167-46C7-8A62-6E2FE4BE9469}"/>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19" name="Rectangle 18">
                <a:extLst>
                  <a:ext uri="{FF2B5EF4-FFF2-40B4-BE49-F238E27FC236}">
                    <a16:creationId xmlns:a16="http://schemas.microsoft.com/office/drawing/2014/main" id="{06E0F2D8-452E-48F9-9912-C47EAEAE1802}"/>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grpSp>
        <p:grpSp>
          <p:nvGrpSpPr>
            <p:cNvPr id="14" name="Group 13">
              <a:extLst>
                <a:ext uri="{FF2B5EF4-FFF2-40B4-BE49-F238E27FC236}">
                  <a16:creationId xmlns:a16="http://schemas.microsoft.com/office/drawing/2014/main" id="{91FBBF95-430B-427C-A6E8-DB899217FC00}"/>
                </a:ext>
              </a:extLst>
            </p:cNvPr>
            <p:cNvGrpSpPr>
              <a:grpSpLocks noChangeAspect="1"/>
            </p:cNvGrpSpPr>
            <p:nvPr/>
          </p:nvGrpSpPr>
          <p:grpSpPr>
            <a:xfrm rot="5400000">
              <a:off x="7048499" y="1714500"/>
              <a:ext cx="6858000" cy="3429000"/>
              <a:chOff x="0" y="0"/>
              <a:chExt cx="2880000" cy="1440000"/>
            </a:xfrm>
          </p:grpSpPr>
          <p:sp>
            <p:nvSpPr>
              <p:cNvPr id="16" name="Rectangle 15">
                <a:extLst>
                  <a:ext uri="{FF2B5EF4-FFF2-40B4-BE49-F238E27FC236}">
                    <a16:creationId xmlns:a16="http://schemas.microsoft.com/office/drawing/2014/main" id="{BEE64698-3ED2-4395-B7FC-65248E437E0A}"/>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17" name="Rectangle 16">
                <a:extLst>
                  <a:ext uri="{FF2B5EF4-FFF2-40B4-BE49-F238E27FC236}">
                    <a16:creationId xmlns:a16="http://schemas.microsoft.com/office/drawing/2014/main" id="{FE20B1E1-CE09-4C2A-A3FB-DB8026C54E98}"/>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grpSp>
        <p:sp>
          <p:nvSpPr>
            <p:cNvPr id="15" name="Rectangle 14">
              <a:extLst>
                <a:ext uri="{FF2B5EF4-FFF2-40B4-BE49-F238E27FC236}">
                  <a16:creationId xmlns:a16="http://schemas.microsoft.com/office/drawing/2014/main" id="{0CB2405B-A907-48B3-906A-FB3573C0B282}"/>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grpSp>
      <p:sp>
        <p:nvSpPr>
          <p:cNvPr id="20" name="Rectangle 19">
            <a:extLst>
              <a:ext uri="{FF2B5EF4-FFF2-40B4-BE49-F238E27FC236}">
                <a16:creationId xmlns:a16="http://schemas.microsoft.com/office/drawing/2014/main" id="{6DC8E2D9-6729-4614-8667-C1016D3182E4}"/>
              </a:ext>
            </a:extLst>
          </p:cNvPr>
          <p:cNvSpPr/>
          <p:nvPr/>
        </p:nvSpPr>
        <p:spPr>
          <a:xfrm>
            <a:off x="0" y="0"/>
            <a:ext cx="13004800" cy="97536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dirty="0"/>
          </a:p>
        </p:txBody>
      </p:sp>
      <p:sp>
        <p:nvSpPr>
          <p:cNvPr id="2" name="Title 1">
            <a:extLst>
              <a:ext uri="{FF2B5EF4-FFF2-40B4-BE49-F238E27FC236}">
                <a16:creationId xmlns:a16="http://schemas.microsoft.com/office/drawing/2014/main" id="{85CEEBB1-1A1F-4A2C-B805-719CF98F68AB}"/>
              </a:ext>
            </a:extLst>
          </p:cNvPr>
          <p:cNvSpPr>
            <a:spLocks noGrp="1"/>
          </p:cNvSpPr>
          <p:nvPr>
            <p:ph type="ctrTitle"/>
          </p:nvPr>
        </p:nvSpPr>
        <p:spPr>
          <a:xfrm>
            <a:off x="576000" y="768000"/>
            <a:ext cx="11829625" cy="5401600"/>
          </a:xfrm>
        </p:spPr>
        <p:txBody>
          <a:bodyPr anchor="b"/>
          <a:lstStyle>
            <a:lvl1pPr algn="l">
              <a:defRPr sz="9387"/>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D6CC87B-ED2D-4303-BD40-E7AF14C03EF1}"/>
              </a:ext>
            </a:extLst>
          </p:cNvPr>
          <p:cNvSpPr>
            <a:spLocks noGrp="1"/>
          </p:cNvSpPr>
          <p:nvPr>
            <p:ph type="subTitle" idx="1"/>
          </p:nvPr>
        </p:nvSpPr>
        <p:spPr>
          <a:xfrm>
            <a:off x="576000" y="6412089"/>
            <a:ext cx="7835053" cy="2560319"/>
          </a:xfrm>
        </p:spPr>
        <p:txBody>
          <a:bodyPr/>
          <a:lstStyle>
            <a:lvl1pPr marL="0" indent="0" algn="l">
              <a:buNone/>
              <a:defRPr sz="1707" cap="all" spc="320" baseline="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5D880B4-5679-491C-963F-EC47B048C559}"/>
              </a:ext>
            </a:extLst>
          </p:cNvPr>
          <p:cNvSpPr>
            <a:spLocks noGrp="1"/>
          </p:cNvSpPr>
          <p:nvPr>
            <p:ph type="dt" sz="half" idx="10"/>
          </p:nvPr>
        </p:nvSpPr>
        <p:spPr/>
        <p:txBody>
          <a:bodyPr/>
          <a:lstStyle/>
          <a:p>
            <a:fld id="{7CF0BCE0-945C-4FDF-95A1-2149B1FF5B83}" type="datetimeFigureOut">
              <a:rPr lang="en-US" smtClean="0"/>
              <a:t>11/7/2022</a:t>
            </a:fld>
            <a:endParaRPr lang="en-US"/>
          </a:p>
        </p:txBody>
      </p:sp>
      <p:sp>
        <p:nvSpPr>
          <p:cNvPr id="5" name="Footer Placeholder 4">
            <a:extLst>
              <a:ext uri="{FF2B5EF4-FFF2-40B4-BE49-F238E27FC236}">
                <a16:creationId xmlns:a16="http://schemas.microsoft.com/office/drawing/2014/main" id="{01865D6D-3F98-4BE8-A069-B96409902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0CD51D-8E06-4959-88C9-647415079FC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77085653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67416F32-9D98-4340-82E8-E90CE00AD2AC}"/>
              </a:ext>
            </a:extLst>
          </p:cNvPr>
          <p:cNvGrpSpPr/>
          <p:nvPr/>
        </p:nvGrpSpPr>
        <p:grpSpPr>
          <a:xfrm flipV="1">
            <a:off x="1" y="-1"/>
            <a:ext cx="13004799" cy="9758721"/>
            <a:chOff x="0" y="-1"/>
            <a:chExt cx="12191999" cy="6861601"/>
          </a:xfrm>
        </p:grpSpPr>
        <p:sp>
          <p:nvSpPr>
            <p:cNvPr id="20" name="Rectangle 19">
              <a:extLst>
                <a:ext uri="{FF2B5EF4-FFF2-40B4-BE49-F238E27FC236}">
                  <a16:creationId xmlns:a16="http://schemas.microsoft.com/office/drawing/2014/main" id="{66375AB4-82BB-418F-A50F-6180F68724A4}"/>
                </a:ext>
              </a:extLst>
            </p:cNvPr>
            <p:cNvSpPr>
              <a:spLocks noChangeAspect="1"/>
            </p:cNvSpPr>
            <p:nvPr/>
          </p:nvSpPr>
          <p:spPr>
            <a:xfrm>
              <a:off x="0" y="0"/>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21" name="Oval 20">
              <a:extLst>
                <a:ext uri="{FF2B5EF4-FFF2-40B4-BE49-F238E27FC236}">
                  <a16:creationId xmlns:a16="http://schemas.microsoft.com/office/drawing/2014/main" id="{3FDD54B2-4A3F-4BFE-8FF0-82CA73F4AE8F}"/>
                </a:ext>
              </a:extLst>
            </p:cNvPr>
            <p:cNvSpPr>
              <a:spLocks noChangeAspect="1"/>
            </p:cNvSpPr>
            <p:nvPr/>
          </p:nvSpPr>
          <p:spPr>
            <a:xfrm>
              <a:off x="5750280" y="2148106"/>
              <a:ext cx="4320000" cy="4320000"/>
            </a:xfrm>
            <a:prstGeom prst="ellipse">
              <a:avLst/>
            </a:prstGeom>
            <a:solidFill>
              <a:schemeClr val="accent3">
                <a:alpha val="6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22" name="Oval 21">
              <a:extLst>
                <a:ext uri="{FF2B5EF4-FFF2-40B4-BE49-F238E27FC236}">
                  <a16:creationId xmlns:a16="http://schemas.microsoft.com/office/drawing/2014/main" id="{30876F96-77AB-4E72-B1D2-FA45F4E3C04D}"/>
                </a:ext>
              </a:extLst>
            </p:cNvPr>
            <p:cNvSpPr>
              <a:spLocks noChangeAspect="1"/>
            </p:cNvSpPr>
            <p:nvPr/>
          </p:nvSpPr>
          <p:spPr>
            <a:xfrm>
              <a:off x="0" y="0"/>
              <a:ext cx="6347046" cy="6347046"/>
            </a:xfrm>
            <a:prstGeom prst="ellipse">
              <a:avLst/>
            </a:prstGeom>
            <a:solidFill>
              <a:schemeClr val="accent3">
                <a:alpha val="2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dirty="0"/>
            </a:p>
          </p:txBody>
        </p:sp>
        <p:grpSp>
          <p:nvGrpSpPr>
            <p:cNvPr id="23" name="Group 22">
              <a:extLst>
                <a:ext uri="{FF2B5EF4-FFF2-40B4-BE49-F238E27FC236}">
                  <a16:creationId xmlns:a16="http://schemas.microsoft.com/office/drawing/2014/main" id="{BB08A2E9-6518-449E-940B-8518A1D850BB}"/>
                </a:ext>
              </a:extLst>
            </p:cNvPr>
            <p:cNvGrpSpPr>
              <a:grpSpLocks noChangeAspect="1"/>
            </p:cNvGrpSpPr>
            <p:nvPr/>
          </p:nvGrpSpPr>
          <p:grpSpPr>
            <a:xfrm rot="10800000">
              <a:off x="0" y="-1"/>
              <a:ext cx="10800000" cy="6858000"/>
              <a:chOff x="2328000" y="0"/>
              <a:chExt cx="2880000" cy="1440000"/>
            </a:xfrm>
          </p:grpSpPr>
          <p:sp>
            <p:nvSpPr>
              <p:cNvPr id="28" name="Rectangle 27">
                <a:extLst>
                  <a:ext uri="{FF2B5EF4-FFF2-40B4-BE49-F238E27FC236}">
                    <a16:creationId xmlns:a16="http://schemas.microsoft.com/office/drawing/2014/main" id="{60A86BE0-76B3-4EA0-BA2D-05266013A814}"/>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29" name="Rectangle 28">
                <a:extLst>
                  <a:ext uri="{FF2B5EF4-FFF2-40B4-BE49-F238E27FC236}">
                    <a16:creationId xmlns:a16="http://schemas.microsoft.com/office/drawing/2014/main" id="{6BA13564-810C-4398-AA63-67B020811FCB}"/>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grpSp>
        <p:sp>
          <p:nvSpPr>
            <p:cNvPr id="25" name="Rectangle 24">
              <a:extLst>
                <a:ext uri="{FF2B5EF4-FFF2-40B4-BE49-F238E27FC236}">
                  <a16:creationId xmlns:a16="http://schemas.microsoft.com/office/drawing/2014/main" id="{3555E1EF-6216-47FA-BBCA-7C0C8C2DAB8C}"/>
                </a:ext>
              </a:extLst>
            </p:cNvPr>
            <p:cNvSpPr>
              <a:spLocks noChangeAspect="1"/>
            </p:cNvSpPr>
            <p:nvPr/>
          </p:nvSpPr>
          <p:spPr>
            <a:xfrm rot="10800000">
              <a:off x="5602286" y="271887"/>
              <a:ext cx="6589713" cy="6589713"/>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grpSp>
      <p:sp>
        <p:nvSpPr>
          <p:cNvPr id="32" name="Rectangle 31">
            <a:extLst>
              <a:ext uri="{FF2B5EF4-FFF2-40B4-BE49-F238E27FC236}">
                <a16:creationId xmlns:a16="http://schemas.microsoft.com/office/drawing/2014/main" id="{D8D85657-6A77-4466-887F-EE948B9CD2B2}"/>
              </a:ext>
            </a:extLst>
          </p:cNvPr>
          <p:cNvSpPr/>
          <p:nvPr/>
        </p:nvSpPr>
        <p:spPr>
          <a:xfrm>
            <a:off x="0" y="0"/>
            <a:ext cx="13004800" cy="97536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dirty="0"/>
          </a:p>
        </p:txBody>
      </p:sp>
      <p:sp>
        <p:nvSpPr>
          <p:cNvPr id="2" name="Title 1">
            <a:extLst>
              <a:ext uri="{FF2B5EF4-FFF2-40B4-BE49-F238E27FC236}">
                <a16:creationId xmlns:a16="http://schemas.microsoft.com/office/drawing/2014/main" id="{C5D35498-B0C3-40BD-9407-6D0C0587E52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492F85E-0893-4D8C-816A-5193CC6DC9C0}"/>
              </a:ext>
            </a:extLst>
          </p:cNvPr>
          <p:cNvSpPr>
            <a:spLocks noGrp="1"/>
          </p:cNvSpPr>
          <p:nvPr>
            <p:ph idx="1"/>
          </p:nvPr>
        </p:nvSpPr>
        <p:spPr/>
        <p:txBody>
          <a:bodyPr/>
          <a:lstStyle>
            <a:lvl1pPr marL="288009">
              <a:defRPr/>
            </a:lvl1pPr>
            <a:lvl2pP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5D46A9C-9655-49F5-85B3-A8A37F4F5A8F}"/>
              </a:ext>
            </a:extLst>
          </p:cNvPr>
          <p:cNvSpPr>
            <a:spLocks noGrp="1"/>
          </p:cNvSpPr>
          <p:nvPr>
            <p:ph type="dt" sz="half" idx="10"/>
          </p:nvPr>
        </p:nvSpPr>
        <p:spPr/>
        <p:txBody>
          <a:bodyPr/>
          <a:lstStyle/>
          <a:p>
            <a:fld id="{7CF0BCE0-945C-4FDF-95A1-2149B1FF5B83}" type="datetimeFigureOut">
              <a:rPr lang="en-US" smtClean="0"/>
              <a:t>11/7/2022</a:t>
            </a:fld>
            <a:endParaRPr lang="en-US"/>
          </a:p>
        </p:txBody>
      </p:sp>
      <p:sp>
        <p:nvSpPr>
          <p:cNvPr id="5" name="Footer Placeholder 4">
            <a:extLst>
              <a:ext uri="{FF2B5EF4-FFF2-40B4-BE49-F238E27FC236}">
                <a16:creationId xmlns:a16="http://schemas.microsoft.com/office/drawing/2014/main" id="{72EF896C-71D7-487F-A1B9-CBBE6DF4D6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8228E8-7B8A-4153-BEB2-BD5A69F2513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48354096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E54407D-DBA4-414C-ACA5-30D7B87C652B}"/>
              </a:ext>
            </a:extLst>
          </p:cNvPr>
          <p:cNvGrpSpPr/>
          <p:nvPr/>
        </p:nvGrpSpPr>
        <p:grpSpPr>
          <a:xfrm>
            <a:off x="0" y="0"/>
            <a:ext cx="13004800" cy="9753600"/>
            <a:chOff x="0" y="0"/>
            <a:chExt cx="12192000" cy="6858000"/>
          </a:xfrm>
        </p:grpSpPr>
        <p:sp>
          <p:nvSpPr>
            <p:cNvPr id="7" name="Rectangle 6">
              <a:extLst>
                <a:ext uri="{FF2B5EF4-FFF2-40B4-BE49-F238E27FC236}">
                  <a16:creationId xmlns:a16="http://schemas.microsoft.com/office/drawing/2014/main" id="{6BD518BC-8E44-4DAA-A8B9-2CFBD91DCDCD}"/>
                </a:ext>
              </a:extLst>
            </p:cNvPr>
            <p:cNvSpPr/>
            <p:nvPr/>
          </p:nvSpPr>
          <p:spPr>
            <a:xfrm rot="10800000" flipH="1">
              <a:off x="0" y="2019649"/>
              <a:ext cx="4838350" cy="483835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nvGrpSpPr>
            <p:cNvPr id="8" name="Group 7">
              <a:extLst>
                <a:ext uri="{FF2B5EF4-FFF2-40B4-BE49-F238E27FC236}">
                  <a16:creationId xmlns:a16="http://schemas.microsoft.com/office/drawing/2014/main" id="{967C3660-39CD-431D-8E64-37508FFEAC96}"/>
                </a:ext>
              </a:extLst>
            </p:cNvPr>
            <p:cNvGrpSpPr>
              <a:grpSpLocks noChangeAspect="1"/>
            </p:cNvGrpSpPr>
            <p:nvPr/>
          </p:nvGrpSpPr>
          <p:grpSpPr>
            <a:xfrm>
              <a:off x="5603875" y="0"/>
              <a:ext cx="6521820" cy="3260910"/>
              <a:chOff x="0" y="0"/>
              <a:chExt cx="2880000" cy="1440000"/>
            </a:xfrm>
          </p:grpSpPr>
          <p:sp>
            <p:nvSpPr>
              <p:cNvPr id="9" name="Rectangle 8">
                <a:extLst>
                  <a:ext uri="{FF2B5EF4-FFF2-40B4-BE49-F238E27FC236}">
                    <a16:creationId xmlns:a16="http://schemas.microsoft.com/office/drawing/2014/main" id="{C4CCE569-E461-438A-A235-B96A542AF82F}"/>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0" name="Rectangle 9">
                <a:extLst>
                  <a:ext uri="{FF2B5EF4-FFF2-40B4-BE49-F238E27FC236}">
                    <a16:creationId xmlns:a16="http://schemas.microsoft.com/office/drawing/2014/main" id="{73F9DF1F-1F74-476C-AD41-22AC3F8A65A0}"/>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sp>
          <p:nvSpPr>
            <p:cNvPr id="11" name="Rectangle 10">
              <a:extLst>
                <a:ext uri="{FF2B5EF4-FFF2-40B4-BE49-F238E27FC236}">
                  <a16:creationId xmlns:a16="http://schemas.microsoft.com/office/drawing/2014/main" id="{EBE49ED5-9713-43D1-AE9E-3F9FE5574077}"/>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2" name="Oval 11">
              <a:extLst>
                <a:ext uri="{FF2B5EF4-FFF2-40B4-BE49-F238E27FC236}">
                  <a16:creationId xmlns:a16="http://schemas.microsoft.com/office/drawing/2014/main" id="{D21A2854-1482-4441-85EA-D7B9F3EF56D2}"/>
                </a:ext>
              </a:extLst>
            </p:cNvPr>
            <p:cNvSpPr>
              <a:spLocks noChangeAspect="1"/>
            </p:cNvSpPr>
            <p:nvPr/>
          </p:nvSpPr>
          <p:spPr>
            <a:xfrm>
              <a:off x="494887" y="2538000"/>
              <a:ext cx="4320000" cy="4320000"/>
            </a:xfrm>
            <a:prstGeom prst="ellipse">
              <a:avLst/>
            </a:prstGeom>
            <a:solidFill>
              <a:schemeClr val="accent2">
                <a:alpha val="2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sp>
        <p:nvSpPr>
          <p:cNvPr id="14" name="Rectangle 13">
            <a:extLst>
              <a:ext uri="{FF2B5EF4-FFF2-40B4-BE49-F238E27FC236}">
                <a16:creationId xmlns:a16="http://schemas.microsoft.com/office/drawing/2014/main" id="{FED36A6D-894D-44DA-851C-345A414F3F68}"/>
              </a:ext>
            </a:extLst>
          </p:cNvPr>
          <p:cNvSpPr/>
          <p:nvPr/>
        </p:nvSpPr>
        <p:spPr>
          <a:xfrm>
            <a:off x="0" y="0"/>
            <a:ext cx="13004800" cy="97536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dirty="0"/>
          </a:p>
        </p:txBody>
      </p:sp>
      <p:sp>
        <p:nvSpPr>
          <p:cNvPr id="2" name="Title 1">
            <a:extLst>
              <a:ext uri="{FF2B5EF4-FFF2-40B4-BE49-F238E27FC236}">
                <a16:creationId xmlns:a16="http://schemas.microsoft.com/office/drawing/2014/main" id="{9D36F1DF-CD42-4695-A7D0-2F5B193057E9}"/>
              </a:ext>
            </a:extLst>
          </p:cNvPr>
          <p:cNvSpPr>
            <a:spLocks noGrp="1"/>
          </p:cNvSpPr>
          <p:nvPr>
            <p:ph type="title"/>
          </p:nvPr>
        </p:nvSpPr>
        <p:spPr>
          <a:xfrm>
            <a:off x="576000" y="768001"/>
            <a:ext cx="7835053" cy="8204409"/>
          </a:xfrm>
        </p:spPr>
        <p:txBody>
          <a:bodyPr anchor="t"/>
          <a:lstStyle>
            <a:lvl1pPr>
              <a:defRPr sz="9387"/>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549160-0F86-4FCA-8718-6980E99C7938}"/>
              </a:ext>
            </a:extLst>
          </p:cNvPr>
          <p:cNvSpPr>
            <a:spLocks noGrp="1"/>
          </p:cNvSpPr>
          <p:nvPr>
            <p:ph type="body" idx="1"/>
          </p:nvPr>
        </p:nvSpPr>
        <p:spPr>
          <a:xfrm>
            <a:off x="8613986" y="768001"/>
            <a:ext cx="3803225" cy="8204409"/>
          </a:xfrm>
        </p:spPr>
        <p:txBody>
          <a:bodyPr anchor="t"/>
          <a:lstStyle>
            <a:lvl1pPr marL="0" indent="0">
              <a:buNone/>
              <a:defRPr sz="1920" cap="all" spc="320" baseline="0">
                <a:solidFill>
                  <a:schemeClr val="tx1"/>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5C6CBB-DABA-4F2E-8574-46747E15EA1A}"/>
              </a:ext>
            </a:extLst>
          </p:cNvPr>
          <p:cNvSpPr>
            <a:spLocks noGrp="1"/>
          </p:cNvSpPr>
          <p:nvPr>
            <p:ph type="dt" sz="half" idx="10"/>
          </p:nvPr>
        </p:nvSpPr>
        <p:spPr/>
        <p:txBody>
          <a:bodyPr/>
          <a:lstStyle/>
          <a:p>
            <a:fld id="{7CF0BCE0-945C-4FDF-95A1-2149B1FF5B83}" type="datetimeFigureOut">
              <a:rPr lang="en-US" smtClean="0"/>
              <a:t>11/7/2022</a:t>
            </a:fld>
            <a:endParaRPr lang="en-US" dirty="0"/>
          </a:p>
        </p:txBody>
      </p:sp>
      <p:sp>
        <p:nvSpPr>
          <p:cNvPr id="5" name="Footer Placeholder 4">
            <a:extLst>
              <a:ext uri="{FF2B5EF4-FFF2-40B4-BE49-F238E27FC236}">
                <a16:creationId xmlns:a16="http://schemas.microsoft.com/office/drawing/2014/main" id="{8FAF86BC-9ECC-439C-BF2E-F0B7EF193B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742552-C4C9-44EE-B7CB-5A652393BA20}"/>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61535510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774299-531D-4CAC-881D-7EB68BC99FCC}"/>
              </a:ext>
            </a:extLst>
          </p:cNvPr>
          <p:cNvGrpSpPr/>
          <p:nvPr/>
        </p:nvGrpSpPr>
        <p:grpSpPr>
          <a:xfrm>
            <a:off x="0" y="-3"/>
            <a:ext cx="13004800" cy="9753604"/>
            <a:chOff x="0" y="-3"/>
            <a:chExt cx="12192000" cy="6858003"/>
          </a:xfrm>
        </p:grpSpPr>
        <p:sp useBgFill="1">
          <p:nvSpPr>
            <p:cNvPr id="9" name="Rectangle 8">
              <a:extLst>
                <a:ext uri="{FF2B5EF4-FFF2-40B4-BE49-F238E27FC236}">
                  <a16:creationId xmlns:a16="http://schemas.microsoft.com/office/drawing/2014/main" id="{A17676CF-DDCC-48C1-AC68-CDA0B9E47FD8}"/>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nvGrpSpPr>
            <p:cNvPr id="10" name="Group 9">
              <a:extLst>
                <a:ext uri="{FF2B5EF4-FFF2-40B4-BE49-F238E27FC236}">
                  <a16:creationId xmlns:a16="http://schemas.microsoft.com/office/drawing/2014/main" id="{E052D363-F6F5-455B-A2F2-A12B30CEE528}"/>
                </a:ext>
              </a:extLst>
            </p:cNvPr>
            <p:cNvGrpSpPr>
              <a:grpSpLocks noChangeAspect="1"/>
            </p:cNvGrpSpPr>
            <p:nvPr/>
          </p:nvGrpSpPr>
          <p:grpSpPr>
            <a:xfrm>
              <a:off x="672000" y="-3"/>
              <a:ext cx="11520000" cy="5760000"/>
              <a:chOff x="5981700" y="-1"/>
              <a:chExt cx="6042660" cy="3021330"/>
            </a:xfrm>
          </p:grpSpPr>
          <p:sp>
            <p:nvSpPr>
              <p:cNvPr id="17" name="Rectangle 16">
                <a:extLst>
                  <a:ext uri="{FF2B5EF4-FFF2-40B4-BE49-F238E27FC236}">
                    <a16:creationId xmlns:a16="http://schemas.microsoft.com/office/drawing/2014/main" id="{D0C396B8-00CA-4AE9-A0A5-B4E2B2A2AC07}"/>
                  </a:ext>
                </a:extLst>
              </p:cNvPr>
              <p:cNvSpPr/>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8" name="Rectangle 17">
                <a:extLst>
                  <a:ext uri="{FF2B5EF4-FFF2-40B4-BE49-F238E27FC236}">
                    <a16:creationId xmlns:a16="http://schemas.microsoft.com/office/drawing/2014/main" id="{F6660166-3107-4058-A259-59B0527306BD}"/>
                  </a:ext>
                </a:extLst>
              </p:cNvPr>
              <p:cNvSpPr/>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sp>
          <p:nvSpPr>
            <p:cNvPr id="11" name="Rectangle 10">
              <a:extLst>
                <a:ext uri="{FF2B5EF4-FFF2-40B4-BE49-F238E27FC236}">
                  <a16:creationId xmlns:a16="http://schemas.microsoft.com/office/drawing/2014/main" id="{42BE934E-3063-4D0F-AFDE-68D58D336CBE}"/>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2" name="Oval 11">
              <a:extLst>
                <a:ext uri="{FF2B5EF4-FFF2-40B4-BE49-F238E27FC236}">
                  <a16:creationId xmlns:a16="http://schemas.microsoft.com/office/drawing/2014/main" id="{039660FA-744A-4CB3-9BED-C59793E3BF32}"/>
                </a:ext>
              </a:extLst>
            </p:cNvPr>
            <p:cNvSpPr>
              <a:spLocks noChangeAspect="1"/>
            </p:cNvSpPr>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nvGrpSpPr>
            <p:cNvPr id="13" name="Group 12">
              <a:extLst>
                <a:ext uri="{FF2B5EF4-FFF2-40B4-BE49-F238E27FC236}">
                  <a16:creationId xmlns:a16="http://schemas.microsoft.com/office/drawing/2014/main" id="{AE313EEC-733B-4019-8A0B-3FA768B8DB7A}"/>
                </a:ext>
              </a:extLst>
            </p:cNvPr>
            <p:cNvGrpSpPr/>
            <p:nvPr/>
          </p:nvGrpSpPr>
          <p:grpSpPr>
            <a:xfrm rot="10800000">
              <a:off x="1" y="2948940"/>
              <a:ext cx="7818118" cy="3909059"/>
              <a:chOff x="0" y="0"/>
              <a:chExt cx="2880000" cy="1440000"/>
            </a:xfrm>
          </p:grpSpPr>
          <p:sp>
            <p:nvSpPr>
              <p:cNvPr id="15" name="Rectangle 14">
                <a:extLst>
                  <a:ext uri="{FF2B5EF4-FFF2-40B4-BE49-F238E27FC236}">
                    <a16:creationId xmlns:a16="http://schemas.microsoft.com/office/drawing/2014/main" id="{421FE91F-780C-4ABD-ADE8-0EFDB7196A10}"/>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6" name="Rectangle 15">
                <a:extLst>
                  <a:ext uri="{FF2B5EF4-FFF2-40B4-BE49-F238E27FC236}">
                    <a16:creationId xmlns:a16="http://schemas.microsoft.com/office/drawing/2014/main" id="{109EA389-EE78-4475-A390-5EDED23C2D68}"/>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sp>
          <p:nvSpPr>
            <p:cNvPr id="14" name="Rectangle 13">
              <a:extLst>
                <a:ext uri="{FF2B5EF4-FFF2-40B4-BE49-F238E27FC236}">
                  <a16:creationId xmlns:a16="http://schemas.microsoft.com/office/drawing/2014/main" id="{5E492A94-8867-4C62-9D40-4023C41E0AF8}"/>
                </a:ext>
              </a:extLst>
            </p:cNvPr>
            <p:cNvSpPr>
              <a:spLocks noChangeAspect="1"/>
            </p:cNvSpPr>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sp>
        <p:nvSpPr>
          <p:cNvPr id="19" name="Rectangle 18">
            <a:extLst>
              <a:ext uri="{FF2B5EF4-FFF2-40B4-BE49-F238E27FC236}">
                <a16:creationId xmlns:a16="http://schemas.microsoft.com/office/drawing/2014/main" id="{A3DAD7C5-BA12-4557-8BC4-72C69B0D59DD}"/>
              </a:ext>
            </a:extLst>
          </p:cNvPr>
          <p:cNvSpPr/>
          <p:nvPr/>
        </p:nvSpPr>
        <p:spPr>
          <a:xfrm>
            <a:off x="0" y="0"/>
            <a:ext cx="13004800" cy="97536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dirty="0"/>
          </a:p>
        </p:txBody>
      </p:sp>
      <p:sp>
        <p:nvSpPr>
          <p:cNvPr id="2" name="Title 1">
            <a:extLst>
              <a:ext uri="{FF2B5EF4-FFF2-40B4-BE49-F238E27FC236}">
                <a16:creationId xmlns:a16="http://schemas.microsoft.com/office/drawing/2014/main" id="{854412EC-56C0-4009-B2E3-D63F9EECB9D4}"/>
              </a:ext>
            </a:extLst>
          </p:cNvPr>
          <p:cNvSpPr>
            <a:spLocks noGrp="1"/>
          </p:cNvSpPr>
          <p:nvPr>
            <p:ph type="title"/>
          </p:nvPr>
        </p:nvSpPr>
        <p:spPr>
          <a:xfrm>
            <a:off x="576000" y="767999"/>
            <a:ext cx="11829627" cy="172032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B70C84F-F3B7-4BF4-A328-BCF5ADD32944}"/>
              </a:ext>
            </a:extLst>
          </p:cNvPr>
          <p:cNvSpPr>
            <a:spLocks noGrp="1"/>
          </p:cNvSpPr>
          <p:nvPr>
            <p:ph sz="half" idx="1"/>
          </p:nvPr>
        </p:nvSpPr>
        <p:spPr>
          <a:xfrm>
            <a:off x="576000" y="2744320"/>
            <a:ext cx="5799665" cy="623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F919CD5-DBB4-4749-980D-B5B40ECB67B9}"/>
              </a:ext>
            </a:extLst>
          </p:cNvPr>
          <p:cNvSpPr>
            <a:spLocks noGrp="1"/>
          </p:cNvSpPr>
          <p:nvPr>
            <p:ph sz="half" idx="2"/>
          </p:nvPr>
        </p:nvSpPr>
        <p:spPr>
          <a:xfrm>
            <a:off x="6617547" y="2744320"/>
            <a:ext cx="5799665" cy="623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BCFC378-6572-43DF-8344-59DE8122CD12}"/>
              </a:ext>
            </a:extLst>
          </p:cNvPr>
          <p:cNvSpPr>
            <a:spLocks noGrp="1"/>
          </p:cNvSpPr>
          <p:nvPr>
            <p:ph type="dt" sz="half" idx="10"/>
          </p:nvPr>
        </p:nvSpPr>
        <p:spPr/>
        <p:txBody>
          <a:bodyPr/>
          <a:lstStyle/>
          <a:p>
            <a:fld id="{7CF0BCE0-945C-4FDF-95A1-2149B1FF5B83}" type="datetimeFigureOut">
              <a:rPr lang="en-US" smtClean="0"/>
              <a:t>11/7/2022</a:t>
            </a:fld>
            <a:endParaRPr lang="en-US"/>
          </a:p>
        </p:txBody>
      </p:sp>
      <p:sp>
        <p:nvSpPr>
          <p:cNvPr id="6" name="Footer Placeholder 5">
            <a:extLst>
              <a:ext uri="{FF2B5EF4-FFF2-40B4-BE49-F238E27FC236}">
                <a16:creationId xmlns:a16="http://schemas.microsoft.com/office/drawing/2014/main" id="{36967A14-246A-4DDF-865C-68F6E16906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674B6D-E110-478C-94B9-2F8199E586DC}"/>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44565300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130F7E5-A40E-4C9C-8E4F-3935B9182C4A}"/>
              </a:ext>
            </a:extLst>
          </p:cNvPr>
          <p:cNvGrpSpPr/>
          <p:nvPr/>
        </p:nvGrpSpPr>
        <p:grpSpPr>
          <a:xfrm>
            <a:off x="1" y="-2"/>
            <a:ext cx="13004799" cy="9753601"/>
            <a:chOff x="0" y="-2"/>
            <a:chExt cx="12191999" cy="6858001"/>
          </a:xfrm>
        </p:grpSpPr>
        <p:sp>
          <p:nvSpPr>
            <p:cNvPr id="12" name="Rectangle 11">
              <a:extLst>
                <a:ext uri="{FF2B5EF4-FFF2-40B4-BE49-F238E27FC236}">
                  <a16:creationId xmlns:a16="http://schemas.microsoft.com/office/drawing/2014/main" id="{AE67B504-02A7-4203-87D0-07D333D71917}"/>
                </a:ext>
              </a:extLst>
            </p:cNvPr>
            <p:cNvSpPr/>
            <p:nvPr/>
          </p:nvSpPr>
          <p:spPr>
            <a:xfrm>
              <a:off x="7995665" y="2562224"/>
              <a:ext cx="4196334" cy="4295775"/>
            </a:xfrm>
            <a:prstGeom prst="rect">
              <a:avLst/>
            </a:prstGeom>
            <a:gradFill flip="none" rotWithShape="1">
              <a:gsLst>
                <a:gs pos="0">
                  <a:schemeClr val="accent3">
                    <a:alpha val="40000"/>
                  </a:schemeClr>
                </a:gs>
                <a:gs pos="34000">
                  <a:schemeClr val="accent3">
                    <a:alpha val="20000"/>
                  </a:schemeClr>
                </a:gs>
                <a:gs pos="65000">
                  <a:schemeClr val="accent3">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nvGrpSpPr>
            <p:cNvPr id="13" name="Group 12">
              <a:extLst>
                <a:ext uri="{FF2B5EF4-FFF2-40B4-BE49-F238E27FC236}">
                  <a16:creationId xmlns:a16="http://schemas.microsoft.com/office/drawing/2014/main" id="{DA1158F3-E1C3-400D-8505-628DB94365CE}"/>
                </a:ext>
              </a:extLst>
            </p:cNvPr>
            <p:cNvGrpSpPr/>
            <p:nvPr/>
          </p:nvGrpSpPr>
          <p:grpSpPr>
            <a:xfrm rot="16200000">
              <a:off x="2295528" y="-2295528"/>
              <a:ext cx="6858000" cy="11449051"/>
              <a:chOff x="0" y="2333625"/>
              <a:chExt cx="9515474" cy="3766109"/>
            </a:xfrm>
          </p:grpSpPr>
          <p:sp>
            <p:nvSpPr>
              <p:cNvPr id="23" name="Rectangle 22">
                <a:extLst>
                  <a:ext uri="{FF2B5EF4-FFF2-40B4-BE49-F238E27FC236}">
                    <a16:creationId xmlns:a16="http://schemas.microsoft.com/office/drawing/2014/main" id="{0AEADDCE-3295-4F24-8700-C93B5457C2B7}"/>
                  </a:ext>
                </a:extLst>
              </p:cNvPr>
              <p:cNvSpPr/>
              <p:nvPr/>
            </p:nvSpPr>
            <p:spPr>
              <a:xfrm>
                <a:off x="4757737"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4" name="Rectangle 23">
                <a:extLst>
                  <a:ext uri="{FF2B5EF4-FFF2-40B4-BE49-F238E27FC236}">
                    <a16:creationId xmlns:a16="http://schemas.microsoft.com/office/drawing/2014/main" id="{1F95C76A-5429-458C-BC9D-E1053EF7B84F}"/>
                  </a:ext>
                </a:extLst>
              </p:cNvPr>
              <p:cNvSpPr/>
              <p:nvPr/>
            </p:nvSpPr>
            <p:spPr>
              <a:xfrm flipH="1">
                <a:off x="0"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grpSp>
          <p:nvGrpSpPr>
            <p:cNvPr id="14" name="Group 13">
              <a:extLst>
                <a:ext uri="{FF2B5EF4-FFF2-40B4-BE49-F238E27FC236}">
                  <a16:creationId xmlns:a16="http://schemas.microsoft.com/office/drawing/2014/main" id="{3D0E8A42-259A-43FA-B284-B459D7364097}"/>
                </a:ext>
              </a:extLst>
            </p:cNvPr>
            <p:cNvGrpSpPr>
              <a:grpSpLocks noChangeAspect="1"/>
            </p:cNvGrpSpPr>
            <p:nvPr/>
          </p:nvGrpSpPr>
          <p:grpSpPr>
            <a:xfrm rot="5400000">
              <a:off x="3583369" y="-3583369"/>
              <a:ext cx="4713262" cy="11880000"/>
              <a:chOff x="1" y="0"/>
              <a:chExt cx="8305797" cy="6858000"/>
            </a:xfrm>
          </p:grpSpPr>
          <p:sp>
            <p:nvSpPr>
              <p:cNvPr id="21" name="Rectangle 20">
                <a:extLst>
                  <a:ext uri="{FF2B5EF4-FFF2-40B4-BE49-F238E27FC236}">
                    <a16:creationId xmlns:a16="http://schemas.microsoft.com/office/drawing/2014/main" id="{7900B4F1-619C-4C0E-B749-1843F22C946A}"/>
                  </a:ext>
                </a:extLst>
              </p:cNvPr>
              <p:cNvSpPr/>
              <p:nvPr/>
            </p:nvSpPr>
            <p:spPr>
              <a:xfrm>
                <a:off x="931" y="342900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sp>
            <p:nvSpPr>
              <p:cNvPr id="22" name="Rectangle 21">
                <a:extLst>
                  <a:ext uri="{FF2B5EF4-FFF2-40B4-BE49-F238E27FC236}">
                    <a16:creationId xmlns:a16="http://schemas.microsoft.com/office/drawing/2014/main" id="{6E6F70BB-DCCC-4CF0-B5BB-95A965A99947}"/>
                  </a:ext>
                </a:extLst>
              </p:cNvPr>
              <p:cNvSpPr/>
              <p:nvPr/>
            </p:nvSpPr>
            <p:spPr>
              <a:xfrm flipV="1">
                <a:off x="1" y="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grpSp>
        <p:grpSp>
          <p:nvGrpSpPr>
            <p:cNvPr id="15" name="Group 14">
              <a:extLst>
                <a:ext uri="{FF2B5EF4-FFF2-40B4-BE49-F238E27FC236}">
                  <a16:creationId xmlns:a16="http://schemas.microsoft.com/office/drawing/2014/main" id="{83E6C50C-C1DA-44E1-B254-3B7228879DCD}"/>
                </a:ext>
              </a:extLst>
            </p:cNvPr>
            <p:cNvGrpSpPr/>
            <p:nvPr/>
          </p:nvGrpSpPr>
          <p:grpSpPr>
            <a:xfrm>
              <a:off x="2676525" y="0"/>
              <a:ext cx="9515473" cy="3766109"/>
              <a:chOff x="2333625" y="2433367"/>
              <a:chExt cx="9897159" cy="3766109"/>
            </a:xfrm>
          </p:grpSpPr>
          <p:sp>
            <p:nvSpPr>
              <p:cNvPr id="19" name="Rectangle 18">
                <a:extLst>
                  <a:ext uri="{FF2B5EF4-FFF2-40B4-BE49-F238E27FC236}">
                    <a16:creationId xmlns:a16="http://schemas.microsoft.com/office/drawing/2014/main" id="{DFC6EEED-A40A-4D1C-BE6B-11DD62770607}"/>
                  </a:ext>
                </a:extLst>
              </p:cNvPr>
              <p:cNvSpPr/>
              <p:nvPr/>
            </p:nvSpPr>
            <p:spPr>
              <a:xfrm>
                <a:off x="728220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0" name="Rectangle 19">
                <a:extLst>
                  <a:ext uri="{FF2B5EF4-FFF2-40B4-BE49-F238E27FC236}">
                    <a16:creationId xmlns:a16="http://schemas.microsoft.com/office/drawing/2014/main" id="{527FF3FB-FDFC-4659-A7D6-ABED74010E82}"/>
                  </a:ext>
                </a:extLst>
              </p:cNvPr>
              <p:cNvSpPr/>
              <p:nvPr/>
            </p:nvSpPr>
            <p:spPr>
              <a:xfrm flipH="1">
                <a:off x="233362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grpSp>
          <p:nvGrpSpPr>
            <p:cNvPr id="16" name="Group 15">
              <a:extLst>
                <a:ext uri="{FF2B5EF4-FFF2-40B4-BE49-F238E27FC236}">
                  <a16:creationId xmlns:a16="http://schemas.microsoft.com/office/drawing/2014/main" id="{51548ED5-6668-4672-88DC-40E92508ACA2}"/>
                </a:ext>
              </a:extLst>
            </p:cNvPr>
            <p:cNvGrpSpPr/>
            <p:nvPr/>
          </p:nvGrpSpPr>
          <p:grpSpPr>
            <a:xfrm>
              <a:off x="0" y="0"/>
              <a:ext cx="9515473" cy="3766109"/>
              <a:chOff x="0" y="2333625"/>
              <a:chExt cx="9515473" cy="3766109"/>
            </a:xfrm>
          </p:grpSpPr>
          <p:sp>
            <p:nvSpPr>
              <p:cNvPr id="17" name="Rectangle 16">
                <a:extLst>
                  <a:ext uri="{FF2B5EF4-FFF2-40B4-BE49-F238E27FC236}">
                    <a16:creationId xmlns:a16="http://schemas.microsoft.com/office/drawing/2014/main" id="{975AE1B2-E73F-4E6E-AAFB-FB1C02684D32}"/>
                  </a:ext>
                </a:extLst>
              </p:cNvPr>
              <p:cNvSpPr/>
              <p:nvPr/>
            </p:nvSpPr>
            <p:spPr>
              <a:xfrm>
                <a:off x="4757737"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8" name="Rectangle 17">
                <a:extLst>
                  <a:ext uri="{FF2B5EF4-FFF2-40B4-BE49-F238E27FC236}">
                    <a16:creationId xmlns:a16="http://schemas.microsoft.com/office/drawing/2014/main" id="{D750F2D6-C0E1-4AFE-AB87-083292737609}"/>
                  </a:ext>
                </a:extLst>
              </p:cNvPr>
              <p:cNvSpPr/>
              <p:nvPr/>
            </p:nvSpPr>
            <p:spPr>
              <a:xfrm flipH="1">
                <a:off x="0"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grpSp>
      <p:sp>
        <p:nvSpPr>
          <p:cNvPr id="25" name="Rectangle 24">
            <a:extLst>
              <a:ext uri="{FF2B5EF4-FFF2-40B4-BE49-F238E27FC236}">
                <a16:creationId xmlns:a16="http://schemas.microsoft.com/office/drawing/2014/main" id="{4ECC0D66-F2BE-4BF4-87F6-CE618B5C8916}"/>
              </a:ext>
            </a:extLst>
          </p:cNvPr>
          <p:cNvSpPr/>
          <p:nvPr/>
        </p:nvSpPr>
        <p:spPr>
          <a:xfrm>
            <a:off x="0" y="0"/>
            <a:ext cx="13004800" cy="97536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dirty="0"/>
          </a:p>
        </p:txBody>
      </p:sp>
      <p:sp>
        <p:nvSpPr>
          <p:cNvPr id="2" name="Title 1">
            <a:extLst>
              <a:ext uri="{FF2B5EF4-FFF2-40B4-BE49-F238E27FC236}">
                <a16:creationId xmlns:a16="http://schemas.microsoft.com/office/drawing/2014/main" id="{9A0BCA11-08C2-4C9A-B0A3-31C9051CDF9E}"/>
              </a:ext>
            </a:extLst>
          </p:cNvPr>
          <p:cNvSpPr>
            <a:spLocks noGrp="1"/>
          </p:cNvSpPr>
          <p:nvPr>
            <p:ph type="title"/>
          </p:nvPr>
        </p:nvSpPr>
        <p:spPr>
          <a:xfrm>
            <a:off x="576000" y="767999"/>
            <a:ext cx="11829625" cy="1721452"/>
          </a:xfrm>
        </p:spPr>
        <p:txBody>
          <a:bodyPr>
            <a:normAutofit/>
          </a:bodyPr>
          <a:lstStyle>
            <a:lvl1pPr>
              <a:defRPr sz="6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662CEB0-C969-40EA-A5E2-8D875E28A6B6}"/>
              </a:ext>
            </a:extLst>
          </p:cNvPr>
          <p:cNvSpPr>
            <a:spLocks noGrp="1"/>
          </p:cNvSpPr>
          <p:nvPr>
            <p:ph type="body" idx="1"/>
          </p:nvPr>
        </p:nvSpPr>
        <p:spPr>
          <a:xfrm>
            <a:off x="576000" y="2744581"/>
            <a:ext cx="5811255" cy="1126629"/>
          </a:xfrm>
        </p:spPr>
        <p:txBody>
          <a:bodyPr anchor="b"/>
          <a:lstStyle>
            <a:lvl1pPr marL="0" indent="0">
              <a:buNone/>
              <a:defRPr sz="1707" b="0"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B40F41A6-112E-4305-A0BA-6E119A77AC10}"/>
              </a:ext>
            </a:extLst>
          </p:cNvPr>
          <p:cNvSpPr>
            <a:spLocks noGrp="1"/>
          </p:cNvSpPr>
          <p:nvPr>
            <p:ph sz="half" idx="2"/>
          </p:nvPr>
        </p:nvSpPr>
        <p:spPr>
          <a:xfrm>
            <a:off x="576000" y="4178268"/>
            <a:ext cx="5799665" cy="4802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AC672C5-31B9-443B-8DEE-5523646891F7}"/>
              </a:ext>
            </a:extLst>
          </p:cNvPr>
          <p:cNvSpPr>
            <a:spLocks noGrp="1"/>
          </p:cNvSpPr>
          <p:nvPr>
            <p:ph type="body" sz="quarter" idx="3"/>
          </p:nvPr>
        </p:nvSpPr>
        <p:spPr>
          <a:xfrm>
            <a:off x="6617546" y="2744579"/>
            <a:ext cx="5799666" cy="1126400"/>
          </a:xfrm>
        </p:spPr>
        <p:txBody>
          <a:bodyPr anchor="b"/>
          <a:lstStyle>
            <a:lvl1pPr marL="0" indent="0">
              <a:buNone/>
              <a:defRPr sz="1707" b="0" i="0"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54D18B9D-8B21-4249-A3AD-8FBE48F0F55B}"/>
              </a:ext>
            </a:extLst>
          </p:cNvPr>
          <p:cNvSpPr>
            <a:spLocks noGrp="1"/>
          </p:cNvSpPr>
          <p:nvPr>
            <p:ph sz="quarter" idx="4"/>
          </p:nvPr>
        </p:nvSpPr>
        <p:spPr>
          <a:xfrm>
            <a:off x="6617547" y="4178268"/>
            <a:ext cx="5799665" cy="4802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05B60881-13B2-4064-84FB-6D071F36C433}"/>
              </a:ext>
            </a:extLst>
          </p:cNvPr>
          <p:cNvSpPr>
            <a:spLocks noGrp="1"/>
          </p:cNvSpPr>
          <p:nvPr>
            <p:ph type="dt" sz="half" idx="10"/>
          </p:nvPr>
        </p:nvSpPr>
        <p:spPr/>
        <p:txBody>
          <a:bodyPr/>
          <a:lstStyle/>
          <a:p>
            <a:fld id="{7CF0BCE0-945C-4FDF-95A1-2149B1FF5B83}" type="datetimeFigureOut">
              <a:rPr lang="en-US" smtClean="0"/>
              <a:t>11/7/2022</a:t>
            </a:fld>
            <a:endParaRPr lang="en-US"/>
          </a:p>
        </p:txBody>
      </p:sp>
      <p:sp>
        <p:nvSpPr>
          <p:cNvPr id="8" name="Footer Placeholder 7">
            <a:extLst>
              <a:ext uri="{FF2B5EF4-FFF2-40B4-BE49-F238E27FC236}">
                <a16:creationId xmlns:a16="http://schemas.microsoft.com/office/drawing/2014/main" id="{249FCE5D-D5EF-485D-97FA-2614FF9642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F204FC-4F66-417C-8E4B-74772ED0570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7828592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3968001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521FD20-B9D4-4FD1-9AAD-F4157555AD62}"/>
              </a:ext>
            </a:extLst>
          </p:cNvPr>
          <p:cNvGrpSpPr/>
          <p:nvPr/>
        </p:nvGrpSpPr>
        <p:grpSpPr>
          <a:xfrm rot="10800000">
            <a:off x="1484800" y="0"/>
            <a:ext cx="11520000" cy="9753600"/>
            <a:chOff x="0" y="0"/>
            <a:chExt cx="10800000" cy="6858000"/>
          </a:xfrm>
        </p:grpSpPr>
        <p:sp>
          <p:nvSpPr>
            <p:cNvPr id="15" name="Rectangle 14">
              <a:extLst>
                <a:ext uri="{FF2B5EF4-FFF2-40B4-BE49-F238E27FC236}">
                  <a16:creationId xmlns:a16="http://schemas.microsoft.com/office/drawing/2014/main" id="{27477A35-8424-45D6-A66E-8ACFA6C405B5}"/>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16" name="Rectangle 15">
              <a:extLst>
                <a:ext uri="{FF2B5EF4-FFF2-40B4-BE49-F238E27FC236}">
                  <a16:creationId xmlns:a16="http://schemas.microsoft.com/office/drawing/2014/main" id="{8BFBA1CE-E9AC-40C0-A7F9-E5671F5FEF9C}"/>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grpSp>
      <p:grpSp>
        <p:nvGrpSpPr>
          <p:cNvPr id="11" name="Group 10">
            <a:extLst>
              <a:ext uri="{FF2B5EF4-FFF2-40B4-BE49-F238E27FC236}">
                <a16:creationId xmlns:a16="http://schemas.microsoft.com/office/drawing/2014/main" id="{D0C2729A-59F8-46A4-9AAA-7665E5966E2D}"/>
              </a:ext>
            </a:extLst>
          </p:cNvPr>
          <p:cNvGrpSpPr>
            <a:grpSpLocks noChangeAspect="1"/>
          </p:cNvGrpSpPr>
          <p:nvPr/>
        </p:nvGrpSpPr>
        <p:grpSpPr>
          <a:xfrm rot="16200000" flipH="1">
            <a:off x="-3048000" y="3048000"/>
            <a:ext cx="9753600" cy="3657600"/>
            <a:chOff x="0" y="0"/>
            <a:chExt cx="2880000" cy="1440000"/>
          </a:xfrm>
        </p:grpSpPr>
        <p:sp>
          <p:nvSpPr>
            <p:cNvPr id="13" name="Rectangle 12">
              <a:extLst>
                <a:ext uri="{FF2B5EF4-FFF2-40B4-BE49-F238E27FC236}">
                  <a16:creationId xmlns:a16="http://schemas.microsoft.com/office/drawing/2014/main" id="{83EBBB96-590D-4704-87AD-A00AE2424DE8}"/>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14" name="Rectangle 13">
              <a:extLst>
                <a:ext uri="{FF2B5EF4-FFF2-40B4-BE49-F238E27FC236}">
                  <a16:creationId xmlns:a16="http://schemas.microsoft.com/office/drawing/2014/main" id="{889BAB7D-5298-40B9-910B-136D0C6A9934}"/>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grpSp>
      <p:sp>
        <p:nvSpPr>
          <p:cNvPr id="12" name="Rectangle 11">
            <a:extLst>
              <a:ext uri="{FF2B5EF4-FFF2-40B4-BE49-F238E27FC236}">
                <a16:creationId xmlns:a16="http://schemas.microsoft.com/office/drawing/2014/main" id="{F323EA00-E168-4864-883B-358A7CDF9153}"/>
              </a:ext>
            </a:extLst>
          </p:cNvPr>
          <p:cNvSpPr>
            <a:spLocks noChangeAspect="1"/>
          </p:cNvSpPr>
          <p:nvPr/>
        </p:nvSpPr>
        <p:spPr>
          <a:xfrm rot="10800000">
            <a:off x="5975773" y="381563"/>
            <a:ext cx="7029027" cy="9372036"/>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18" name="Rectangle 17">
            <a:extLst>
              <a:ext uri="{FF2B5EF4-FFF2-40B4-BE49-F238E27FC236}">
                <a16:creationId xmlns:a16="http://schemas.microsoft.com/office/drawing/2014/main" id="{CA4F2DFA-2F27-43FB-B08C-0787FA44B0D1}"/>
              </a:ext>
            </a:extLst>
          </p:cNvPr>
          <p:cNvSpPr>
            <a:spLocks noChangeAspect="1"/>
          </p:cNvSpPr>
          <p:nvPr/>
        </p:nvSpPr>
        <p:spPr>
          <a:xfrm>
            <a:off x="1" y="1"/>
            <a:ext cx="7029027" cy="9372036"/>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19" name="Rectangle 18">
            <a:extLst>
              <a:ext uri="{FF2B5EF4-FFF2-40B4-BE49-F238E27FC236}">
                <a16:creationId xmlns:a16="http://schemas.microsoft.com/office/drawing/2014/main" id="{7D750354-CD8D-4A3B-A7AC-04622BCB0499}"/>
              </a:ext>
            </a:extLst>
          </p:cNvPr>
          <p:cNvSpPr/>
          <p:nvPr/>
        </p:nvSpPr>
        <p:spPr>
          <a:xfrm>
            <a:off x="0" y="0"/>
            <a:ext cx="13004800" cy="97536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dirty="0"/>
          </a:p>
        </p:txBody>
      </p:sp>
      <p:sp>
        <p:nvSpPr>
          <p:cNvPr id="2" name="Title 1">
            <a:extLst>
              <a:ext uri="{FF2B5EF4-FFF2-40B4-BE49-F238E27FC236}">
                <a16:creationId xmlns:a16="http://schemas.microsoft.com/office/drawing/2014/main" id="{7F3ED3C6-DA43-4D1C-9056-407A4FB1C6AB}"/>
              </a:ext>
            </a:extLst>
          </p:cNvPr>
          <p:cNvSpPr>
            <a:spLocks noGrp="1"/>
          </p:cNvSpPr>
          <p:nvPr>
            <p:ph type="title"/>
          </p:nvPr>
        </p:nvSpPr>
        <p:spPr>
          <a:xfrm>
            <a:off x="587588" y="781192"/>
            <a:ext cx="11829627" cy="8191218"/>
          </a:xfrm>
        </p:spPr>
        <p:txBody>
          <a:bodyPr/>
          <a:lstStyle>
            <a:lvl1pPr>
              <a:defRPr sz="9387"/>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720CEB41-E921-45ED-951A-861E31E01336}"/>
              </a:ext>
            </a:extLst>
          </p:cNvPr>
          <p:cNvSpPr>
            <a:spLocks noGrp="1"/>
          </p:cNvSpPr>
          <p:nvPr>
            <p:ph type="dt" sz="half" idx="10"/>
          </p:nvPr>
        </p:nvSpPr>
        <p:spPr/>
        <p:txBody>
          <a:bodyPr/>
          <a:lstStyle/>
          <a:p>
            <a:fld id="{7CF0BCE0-945C-4FDF-95A1-2149B1FF5B83}" type="datetimeFigureOut">
              <a:rPr lang="en-US" smtClean="0"/>
              <a:t>11/7/2022</a:t>
            </a:fld>
            <a:endParaRPr lang="en-US"/>
          </a:p>
        </p:txBody>
      </p:sp>
      <p:sp>
        <p:nvSpPr>
          <p:cNvPr id="4" name="Footer Placeholder 3">
            <a:extLst>
              <a:ext uri="{FF2B5EF4-FFF2-40B4-BE49-F238E27FC236}">
                <a16:creationId xmlns:a16="http://schemas.microsoft.com/office/drawing/2014/main" id="{8F6B422D-769C-4E63-8763-ABBB885007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38FB6F-2D68-40C0-B628-142011F34A0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73398357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ED88E92-14F3-4B58-9E48-1D79E139A89E}"/>
              </a:ext>
            </a:extLst>
          </p:cNvPr>
          <p:cNvGrpSpPr/>
          <p:nvPr/>
        </p:nvGrpSpPr>
        <p:grpSpPr>
          <a:xfrm>
            <a:off x="1" y="0"/>
            <a:ext cx="13004799" cy="9758720"/>
            <a:chOff x="1" y="0"/>
            <a:chExt cx="12191999" cy="6861600"/>
          </a:xfrm>
        </p:grpSpPr>
        <p:sp>
          <p:nvSpPr>
            <p:cNvPr id="6" name="Rectangle 5">
              <a:extLst>
                <a:ext uri="{FF2B5EF4-FFF2-40B4-BE49-F238E27FC236}">
                  <a16:creationId xmlns:a16="http://schemas.microsoft.com/office/drawing/2014/main" id="{A6466AE7-32B6-4334-AF41-B9387E6726C5}"/>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7" name="Oval 6">
              <a:extLst>
                <a:ext uri="{FF2B5EF4-FFF2-40B4-BE49-F238E27FC236}">
                  <a16:creationId xmlns:a16="http://schemas.microsoft.com/office/drawing/2014/main" id="{659C09F8-90CD-443F-9AA1-D08C56A605BB}"/>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8" name="Oval 7">
              <a:extLst>
                <a:ext uri="{FF2B5EF4-FFF2-40B4-BE49-F238E27FC236}">
                  <a16:creationId xmlns:a16="http://schemas.microsoft.com/office/drawing/2014/main" id="{DC7304AB-BE7D-45AC-A876-4A24543AE5B3}"/>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dirty="0"/>
            </a:p>
          </p:txBody>
        </p:sp>
        <p:grpSp>
          <p:nvGrpSpPr>
            <p:cNvPr id="9" name="Group 8">
              <a:extLst>
                <a:ext uri="{FF2B5EF4-FFF2-40B4-BE49-F238E27FC236}">
                  <a16:creationId xmlns:a16="http://schemas.microsoft.com/office/drawing/2014/main" id="{8E11922B-DDB3-46D7-B1BD-C1CCDB3C42E3}"/>
                </a:ext>
              </a:extLst>
            </p:cNvPr>
            <p:cNvGrpSpPr>
              <a:grpSpLocks noChangeAspect="1"/>
            </p:cNvGrpSpPr>
            <p:nvPr/>
          </p:nvGrpSpPr>
          <p:grpSpPr>
            <a:xfrm>
              <a:off x="690092" y="0"/>
              <a:ext cx="10800000" cy="6858000"/>
              <a:chOff x="2328000" y="0"/>
              <a:chExt cx="2880000" cy="1440000"/>
            </a:xfrm>
          </p:grpSpPr>
          <p:sp>
            <p:nvSpPr>
              <p:cNvPr id="14" name="Rectangle 13">
                <a:extLst>
                  <a:ext uri="{FF2B5EF4-FFF2-40B4-BE49-F238E27FC236}">
                    <a16:creationId xmlns:a16="http://schemas.microsoft.com/office/drawing/2014/main" id="{C580F8F6-E662-4BCD-AC9C-7E5DDBD5A773}"/>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15" name="Rectangle 14">
                <a:extLst>
                  <a:ext uri="{FF2B5EF4-FFF2-40B4-BE49-F238E27FC236}">
                    <a16:creationId xmlns:a16="http://schemas.microsoft.com/office/drawing/2014/main" id="{9A333FE5-ADB0-48EE-A1A6-9AA36DA343A2}"/>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grpSp>
        <p:grpSp>
          <p:nvGrpSpPr>
            <p:cNvPr id="10" name="Group 9">
              <a:extLst>
                <a:ext uri="{FF2B5EF4-FFF2-40B4-BE49-F238E27FC236}">
                  <a16:creationId xmlns:a16="http://schemas.microsoft.com/office/drawing/2014/main" id="{0B09CD4F-6DF4-48AA-BD35-23E3F2A643F7}"/>
                </a:ext>
              </a:extLst>
            </p:cNvPr>
            <p:cNvGrpSpPr>
              <a:grpSpLocks noChangeAspect="1"/>
            </p:cNvGrpSpPr>
            <p:nvPr/>
          </p:nvGrpSpPr>
          <p:grpSpPr>
            <a:xfrm rot="5400000">
              <a:off x="7048499" y="1714500"/>
              <a:ext cx="6858000" cy="3429000"/>
              <a:chOff x="0" y="0"/>
              <a:chExt cx="2880000" cy="1440000"/>
            </a:xfrm>
          </p:grpSpPr>
          <p:sp>
            <p:nvSpPr>
              <p:cNvPr id="12" name="Rectangle 11">
                <a:extLst>
                  <a:ext uri="{FF2B5EF4-FFF2-40B4-BE49-F238E27FC236}">
                    <a16:creationId xmlns:a16="http://schemas.microsoft.com/office/drawing/2014/main" id="{02223219-ACCC-42F2-A1B4-E3C8C8AB12A4}"/>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13" name="Rectangle 12">
                <a:extLst>
                  <a:ext uri="{FF2B5EF4-FFF2-40B4-BE49-F238E27FC236}">
                    <a16:creationId xmlns:a16="http://schemas.microsoft.com/office/drawing/2014/main" id="{1510B0E9-9BA0-4357-9E04-554C19BAAC89}"/>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grpSp>
        <p:sp>
          <p:nvSpPr>
            <p:cNvPr id="11" name="Rectangle 10">
              <a:extLst>
                <a:ext uri="{FF2B5EF4-FFF2-40B4-BE49-F238E27FC236}">
                  <a16:creationId xmlns:a16="http://schemas.microsoft.com/office/drawing/2014/main" id="{DF06DA80-525A-4C9E-A441-50630AA772A4}"/>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grpSp>
      <p:sp>
        <p:nvSpPr>
          <p:cNvPr id="16" name="Rectangle 15">
            <a:extLst>
              <a:ext uri="{FF2B5EF4-FFF2-40B4-BE49-F238E27FC236}">
                <a16:creationId xmlns:a16="http://schemas.microsoft.com/office/drawing/2014/main" id="{E841E027-8E53-4FEB-8605-2124D85731CA}"/>
              </a:ext>
            </a:extLst>
          </p:cNvPr>
          <p:cNvSpPr/>
          <p:nvPr/>
        </p:nvSpPr>
        <p:spPr>
          <a:xfrm>
            <a:off x="0" y="0"/>
            <a:ext cx="13004800" cy="97536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dirty="0"/>
          </a:p>
        </p:txBody>
      </p:sp>
      <p:sp>
        <p:nvSpPr>
          <p:cNvPr id="2" name="Date Placeholder 1">
            <a:extLst>
              <a:ext uri="{FF2B5EF4-FFF2-40B4-BE49-F238E27FC236}">
                <a16:creationId xmlns:a16="http://schemas.microsoft.com/office/drawing/2014/main" id="{7DD871A2-AE80-4408-AA95-DC60D132E9E3}"/>
              </a:ext>
            </a:extLst>
          </p:cNvPr>
          <p:cNvSpPr>
            <a:spLocks noGrp="1"/>
          </p:cNvSpPr>
          <p:nvPr>
            <p:ph type="dt" sz="half" idx="10"/>
          </p:nvPr>
        </p:nvSpPr>
        <p:spPr/>
        <p:txBody>
          <a:bodyPr/>
          <a:lstStyle/>
          <a:p>
            <a:fld id="{7CF0BCE0-945C-4FDF-95A1-2149B1FF5B83}" type="datetimeFigureOut">
              <a:rPr lang="en-US" smtClean="0"/>
              <a:t>11/7/2022</a:t>
            </a:fld>
            <a:endParaRPr lang="en-US"/>
          </a:p>
        </p:txBody>
      </p:sp>
      <p:sp>
        <p:nvSpPr>
          <p:cNvPr id="3" name="Footer Placeholder 2">
            <a:extLst>
              <a:ext uri="{FF2B5EF4-FFF2-40B4-BE49-F238E27FC236}">
                <a16:creationId xmlns:a16="http://schemas.microsoft.com/office/drawing/2014/main" id="{DDD122A1-7B97-4979-B319-1CE0A4A497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209A76-7DCD-477A-A6BA-EEA63FF94082}"/>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91238736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D5C0F5C-A529-490C-8941-78F10C6A00D3}"/>
              </a:ext>
            </a:extLst>
          </p:cNvPr>
          <p:cNvGrpSpPr/>
          <p:nvPr/>
        </p:nvGrpSpPr>
        <p:grpSpPr>
          <a:xfrm flipH="1">
            <a:off x="1" y="1"/>
            <a:ext cx="13004799" cy="9753601"/>
            <a:chOff x="0" y="-2"/>
            <a:chExt cx="12191999" cy="6858001"/>
          </a:xfrm>
        </p:grpSpPr>
        <p:sp>
          <p:nvSpPr>
            <p:cNvPr id="9" name="Rectangle 8">
              <a:extLst>
                <a:ext uri="{FF2B5EF4-FFF2-40B4-BE49-F238E27FC236}">
                  <a16:creationId xmlns:a16="http://schemas.microsoft.com/office/drawing/2014/main" id="{14A8D739-B942-4545-9459-A6CAF0444D1F}"/>
                </a:ext>
              </a:extLst>
            </p:cNvPr>
            <p:cNvSpPr/>
            <p:nvPr/>
          </p:nvSpPr>
          <p:spPr>
            <a:xfrm>
              <a:off x="7995665" y="2562224"/>
              <a:ext cx="4196334" cy="4295775"/>
            </a:xfrm>
            <a:prstGeom prst="rect">
              <a:avLst/>
            </a:prstGeom>
            <a:gradFill flip="none" rotWithShape="1">
              <a:gsLst>
                <a:gs pos="0">
                  <a:schemeClr val="accent3">
                    <a:alpha val="40000"/>
                  </a:schemeClr>
                </a:gs>
                <a:gs pos="34000">
                  <a:schemeClr val="accent3">
                    <a:alpha val="20000"/>
                  </a:schemeClr>
                </a:gs>
                <a:gs pos="65000">
                  <a:schemeClr val="accent3">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nvGrpSpPr>
            <p:cNvPr id="10" name="Group 9">
              <a:extLst>
                <a:ext uri="{FF2B5EF4-FFF2-40B4-BE49-F238E27FC236}">
                  <a16:creationId xmlns:a16="http://schemas.microsoft.com/office/drawing/2014/main" id="{4BB38CCA-110B-4404-9363-BFFA76C096D2}"/>
                </a:ext>
              </a:extLst>
            </p:cNvPr>
            <p:cNvGrpSpPr/>
            <p:nvPr/>
          </p:nvGrpSpPr>
          <p:grpSpPr>
            <a:xfrm rot="16200000">
              <a:off x="2295528" y="-2295528"/>
              <a:ext cx="6858000" cy="11449051"/>
              <a:chOff x="0" y="2333625"/>
              <a:chExt cx="9515474" cy="3766109"/>
            </a:xfrm>
          </p:grpSpPr>
          <p:sp>
            <p:nvSpPr>
              <p:cNvPr id="20" name="Rectangle 19">
                <a:extLst>
                  <a:ext uri="{FF2B5EF4-FFF2-40B4-BE49-F238E27FC236}">
                    <a16:creationId xmlns:a16="http://schemas.microsoft.com/office/drawing/2014/main" id="{B223FE99-C58F-4A56-8F8E-2942FF74E4BD}"/>
                  </a:ext>
                </a:extLst>
              </p:cNvPr>
              <p:cNvSpPr/>
              <p:nvPr/>
            </p:nvSpPr>
            <p:spPr>
              <a:xfrm>
                <a:off x="4757737"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1" name="Rectangle 20">
                <a:extLst>
                  <a:ext uri="{FF2B5EF4-FFF2-40B4-BE49-F238E27FC236}">
                    <a16:creationId xmlns:a16="http://schemas.microsoft.com/office/drawing/2014/main" id="{DBBD4511-8AB6-4BD3-8410-7FB3EC8D42B2}"/>
                  </a:ext>
                </a:extLst>
              </p:cNvPr>
              <p:cNvSpPr/>
              <p:nvPr/>
            </p:nvSpPr>
            <p:spPr>
              <a:xfrm flipH="1">
                <a:off x="0"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grpSp>
          <p:nvGrpSpPr>
            <p:cNvPr id="11" name="Group 10">
              <a:extLst>
                <a:ext uri="{FF2B5EF4-FFF2-40B4-BE49-F238E27FC236}">
                  <a16:creationId xmlns:a16="http://schemas.microsoft.com/office/drawing/2014/main" id="{6A8CA067-2248-4BD3-B56E-2C014AEB2273}"/>
                </a:ext>
              </a:extLst>
            </p:cNvPr>
            <p:cNvGrpSpPr>
              <a:grpSpLocks noChangeAspect="1"/>
            </p:cNvGrpSpPr>
            <p:nvPr/>
          </p:nvGrpSpPr>
          <p:grpSpPr>
            <a:xfrm rot="5400000">
              <a:off x="3583369" y="-3583369"/>
              <a:ext cx="4713262" cy="11880000"/>
              <a:chOff x="1" y="0"/>
              <a:chExt cx="8305797" cy="6858000"/>
            </a:xfrm>
          </p:grpSpPr>
          <p:sp>
            <p:nvSpPr>
              <p:cNvPr id="18" name="Rectangle 17">
                <a:extLst>
                  <a:ext uri="{FF2B5EF4-FFF2-40B4-BE49-F238E27FC236}">
                    <a16:creationId xmlns:a16="http://schemas.microsoft.com/office/drawing/2014/main" id="{8C017B9B-2727-4255-8F80-9D4C2A5AE297}"/>
                  </a:ext>
                </a:extLst>
              </p:cNvPr>
              <p:cNvSpPr/>
              <p:nvPr/>
            </p:nvSpPr>
            <p:spPr>
              <a:xfrm>
                <a:off x="931" y="342900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sp>
            <p:nvSpPr>
              <p:cNvPr id="19" name="Rectangle 18">
                <a:extLst>
                  <a:ext uri="{FF2B5EF4-FFF2-40B4-BE49-F238E27FC236}">
                    <a16:creationId xmlns:a16="http://schemas.microsoft.com/office/drawing/2014/main" id="{693C5F16-BC47-4707-B6B7-DC5262ACDC51}"/>
                  </a:ext>
                </a:extLst>
              </p:cNvPr>
              <p:cNvSpPr/>
              <p:nvPr/>
            </p:nvSpPr>
            <p:spPr>
              <a:xfrm flipV="1">
                <a:off x="1" y="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grpSp>
        <p:grpSp>
          <p:nvGrpSpPr>
            <p:cNvPr id="12" name="Group 11">
              <a:extLst>
                <a:ext uri="{FF2B5EF4-FFF2-40B4-BE49-F238E27FC236}">
                  <a16:creationId xmlns:a16="http://schemas.microsoft.com/office/drawing/2014/main" id="{2E88FE13-0734-4BB3-B4D1-7C53A194DA84}"/>
                </a:ext>
              </a:extLst>
            </p:cNvPr>
            <p:cNvGrpSpPr/>
            <p:nvPr/>
          </p:nvGrpSpPr>
          <p:grpSpPr>
            <a:xfrm>
              <a:off x="2676525" y="0"/>
              <a:ext cx="9515473" cy="3766109"/>
              <a:chOff x="2333625" y="2433367"/>
              <a:chExt cx="9897159" cy="3766109"/>
            </a:xfrm>
          </p:grpSpPr>
          <p:sp>
            <p:nvSpPr>
              <p:cNvPr id="16" name="Rectangle 15">
                <a:extLst>
                  <a:ext uri="{FF2B5EF4-FFF2-40B4-BE49-F238E27FC236}">
                    <a16:creationId xmlns:a16="http://schemas.microsoft.com/office/drawing/2014/main" id="{5C9B7EF7-1EDF-4AC7-8E40-C2801783AC85}"/>
                  </a:ext>
                </a:extLst>
              </p:cNvPr>
              <p:cNvSpPr/>
              <p:nvPr/>
            </p:nvSpPr>
            <p:spPr>
              <a:xfrm>
                <a:off x="728220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7" name="Rectangle 16">
                <a:extLst>
                  <a:ext uri="{FF2B5EF4-FFF2-40B4-BE49-F238E27FC236}">
                    <a16:creationId xmlns:a16="http://schemas.microsoft.com/office/drawing/2014/main" id="{925CA0A0-9A3F-498E-983D-B3285EF5AD9A}"/>
                  </a:ext>
                </a:extLst>
              </p:cNvPr>
              <p:cNvSpPr/>
              <p:nvPr/>
            </p:nvSpPr>
            <p:spPr>
              <a:xfrm flipH="1">
                <a:off x="233362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grpSp>
          <p:nvGrpSpPr>
            <p:cNvPr id="13" name="Group 12">
              <a:extLst>
                <a:ext uri="{FF2B5EF4-FFF2-40B4-BE49-F238E27FC236}">
                  <a16:creationId xmlns:a16="http://schemas.microsoft.com/office/drawing/2014/main" id="{A5171814-E4F0-44B5-BC3F-588512210991}"/>
                </a:ext>
              </a:extLst>
            </p:cNvPr>
            <p:cNvGrpSpPr/>
            <p:nvPr/>
          </p:nvGrpSpPr>
          <p:grpSpPr>
            <a:xfrm>
              <a:off x="0" y="0"/>
              <a:ext cx="9515473" cy="3766109"/>
              <a:chOff x="0" y="2333625"/>
              <a:chExt cx="9515473" cy="3766109"/>
            </a:xfrm>
          </p:grpSpPr>
          <p:sp>
            <p:nvSpPr>
              <p:cNvPr id="14" name="Rectangle 13">
                <a:extLst>
                  <a:ext uri="{FF2B5EF4-FFF2-40B4-BE49-F238E27FC236}">
                    <a16:creationId xmlns:a16="http://schemas.microsoft.com/office/drawing/2014/main" id="{8E666ACD-EB1C-4732-971B-C3B26061DB82}"/>
                  </a:ext>
                </a:extLst>
              </p:cNvPr>
              <p:cNvSpPr/>
              <p:nvPr/>
            </p:nvSpPr>
            <p:spPr>
              <a:xfrm>
                <a:off x="4757737"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5" name="Rectangle 14">
                <a:extLst>
                  <a:ext uri="{FF2B5EF4-FFF2-40B4-BE49-F238E27FC236}">
                    <a16:creationId xmlns:a16="http://schemas.microsoft.com/office/drawing/2014/main" id="{2A4E213B-7F96-44C1-90B3-B72E9387BF73}"/>
                  </a:ext>
                </a:extLst>
              </p:cNvPr>
              <p:cNvSpPr/>
              <p:nvPr/>
            </p:nvSpPr>
            <p:spPr>
              <a:xfrm flipH="1">
                <a:off x="0"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grpSp>
      <p:sp>
        <p:nvSpPr>
          <p:cNvPr id="22" name="Rectangle 21">
            <a:extLst>
              <a:ext uri="{FF2B5EF4-FFF2-40B4-BE49-F238E27FC236}">
                <a16:creationId xmlns:a16="http://schemas.microsoft.com/office/drawing/2014/main" id="{BFE392AA-35E5-40E5-9309-284A0C541061}"/>
              </a:ext>
            </a:extLst>
          </p:cNvPr>
          <p:cNvSpPr/>
          <p:nvPr/>
        </p:nvSpPr>
        <p:spPr>
          <a:xfrm>
            <a:off x="0" y="0"/>
            <a:ext cx="13004800" cy="97536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dirty="0"/>
          </a:p>
        </p:txBody>
      </p:sp>
      <p:sp>
        <p:nvSpPr>
          <p:cNvPr id="2" name="Title 1">
            <a:extLst>
              <a:ext uri="{FF2B5EF4-FFF2-40B4-BE49-F238E27FC236}">
                <a16:creationId xmlns:a16="http://schemas.microsoft.com/office/drawing/2014/main" id="{71A8188C-9713-46E1-AA5C-C84FE515F3A2}"/>
              </a:ext>
            </a:extLst>
          </p:cNvPr>
          <p:cNvSpPr>
            <a:spLocks noGrp="1"/>
          </p:cNvSpPr>
          <p:nvPr>
            <p:ph type="title"/>
          </p:nvPr>
        </p:nvSpPr>
        <p:spPr>
          <a:xfrm>
            <a:off x="575999" y="768000"/>
            <a:ext cx="4812187" cy="3942079"/>
          </a:xfrm>
        </p:spPr>
        <p:txBody>
          <a:bodyPr anchor="t"/>
          <a:lstStyle>
            <a:lvl1pPr>
              <a:defRPr sz="6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E192CC-893A-4A84-A7E9-F389D83F0B16}"/>
              </a:ext>
            </a:extLst>
          </p:cNvPr>
          <p:cNvSpPr>
            <a:spLocks noGrp="1"/>
          </p:cNvSpPr>
          <p:nvPr>
            <p:ph idx="1"/>
          </p:nvPr>
        </p:nvSpPr>
        <p:spPr>
          <a:xfrm>
            <a:off x="5581227" y="768000"/>
            <a:ext cx="6835985" cy="8191218"/>
          </a:xfrm>
        </p:spPr>
        <p:txBody>
          <a:bodyPr/>
          <a:lstStyle>
            <a:lvl1pPr>
              <a:defRPr sz="3413"/>
            </a:lvl1pPr>
            <a:lvl2pPr>
              <a:defRPr sz="2560"/>
            </a:lvl2pPr>
            <a:lvl3pPr>
              <a:defRPr sz="1920"/>
            </a:lvl3pPr>
            <a:lvl4pPr>
              <a:defRPr sz="1920"/>
            </a:lvl4pPr>
            <a:lvl5pPr>
              <a:defRPr sz="192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6CC7765-7D44-43DD-A1DF-419D3E1C625F}"/>
              </a:ext>
            </a:extLst>
          </p:cNvPr>
          <p:cNvSpPr>
            <a:spLocks noGrp="1"/>
          </p:cNvSpPr>
          <p:nvPr>
            <p:ph type="body" sz="half" idx="2"/>
          </p:nvPr>
        </p:nvSpPr>
        <p:spPr>
          <a:xfrm>
            <a:off x="576000" y="5030330"/>
            <a:ext cx="4812188" cy="3942080"/>
          </a:xfrm>
        </p:spPr>
        <p:txBody>
          <a:bodyPr/>
          <a:lstStyle>
            <a:lvl1pPr marL="0" indent="0">
              <a:buNone/>
              <a:defRPr sz="1707" cap="all" spc="320" baseline="0"/>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C6D36875-AFB0-4905-8C9E-A72B4F59775E}"/>
              </a:ext>
            </a:extLst>
          </p:cNvPr>
          <p:cNvSpPr>
            <a:spLocks noGrp="1"/>
          </p:cNvSpPr>
          <p:nvPr>
            <p:ph type="dt" sz="half" idx="10"/>
          </p:nvPr>
        </p:nvSpPr>
        <p:spPr/>
        <p:txBody>
          <a:bodyPr/>
          <a:lstStyle/>
          <a:p>
            <a:fld id="{7CF0BCE0-945C-4FDF-95A1-2149B1FF5B83}" type="datetimeFigureOut">
              <a:rPr lang="en-US" smtClean="0"/>
              <a:t>11/7/2022</a:t>
            </a:fld>
            <a:endParaRPr lang="en-US"/>
          </a:p>
        </p:txBody>
      </p:sp>
      <p:sp>
        <p:nvSpPr>
          <p:cNvPr id="6" name="Footer Placeholder 5">
            <a:extLst>
              <a:ext uri="{FF2B5EF4-FFF2-40B4-BE49-F238E27FC236}">
                <a16:creationId xmlns:a16="http://schemas.microsoft.com/office/drawing/2014/main" id="{25437ABF-7E70-4E45-A67B-C503BF182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8016CA-2983-47BF-BA09-2130A40C8763}"/>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10269319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97E00A2-2906-4C97-9D1F-C789D3ADD373}"/>
              </a:ext>
            </a:extLst>
          </p:cNvPr>
          <p:cNvGrpSpPr/>
          <p:nvPr/>
        </p:nvGrpSpPr>
        <p:grpSpPr>
          <a:xfrm rot="10800000">
            <a:off x="1484800" y="0"/>
            <a:ext cx="11520000" cy="9753600"/>
            <a:chOff x="0" y="0"/>
            <a:chExt cx="10800000" cy="6858000"/>
          </a:xfrm>
        </p:grpSpPr>
        <p:sp>
          <p:nvSpPr>
            <p:cNvPr id="9" name="Rectangle 8">
              <a:extLst>
                <a:ext uri="{FF2B5EF4-FFF2-40B4-BE49-F238E27FC236}">
                  <a16:creationId xmlns:a16="http://schemas.microsoft.com/office/drawing/2014/main" id="{59CE8EF9-87D6-47FD-B7D3-2D48D8E48AC3}"/>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10" name="Rectangle 9">
              <a:extLst>
                <a:ext uri="{FF2B5EF4-FFF2-40B4-BE49-F238E27FC236}">
                  <a16:creationId xmlns:a16="http://schemas.microsoft.com/office/drawing/2014/main" id="{6784998E-9D37-4D0D-889A-C67531E5295C}"/>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grpSp>
      <p:grpSp>
        <p:nvGrpSpPr>
          <p:cNvPr id="11" name="Group 10">
            <a:extLst>
              <a:ext uri="{FF2B5EF4-FFF2-40B4-BE49-F238E27FC236}">
                <a16:creationId xmlns:a16="http://schemas.microsoft.com/office/drawing/2014/main" id="{8B575B0B-C502-438E-967C-64D268031426}"/>
              </a:ext>
            </a:extLst>
          </p:cNvPr>
          <p:cNvGrpSpPr>
            <a:grpSpLocks noChangeAspect="1"/>
          </p:cNvGrpSpPr>
          <p:nvPr/>
        </p:nvGrpSpPr>
        <p:grpSpPr>
          <a:xfrm rot="16200000" flipH="1">
            <a:off x="-3048000" y="3048000"/>
            <a:ext cx="9753600" cy="3657600"/>
            <a:chOff x="0" y="0"/>
            <a:chExt cx="2880000" cy="1440000"/>
          </a:xfrm>
        </p:grpSpPr>
        <p:sp>
          <p:nvSpPr>
            <p:cNvPr id="12" name="Rectangle 11">
              <a:extLst>
                <a:ext uri="{FF2B5EF4-FFF2-40B4-BE49-F238E27FC236}">
                  <a16:creationId xmlns:a16="http://schemas.microsoft.com/office/drawing/2014/main" id="{4FC29931-00EB-4F74-BE4C-172A4C282A26}"/>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13" name="Rectangle 12">
              <a:extLst>
                <a:ext uri="{FF2B5EF4-FFF2-40B4-BE49-F238E27FC236}">
                  <a16:creationId xmlns:a16="http://schemas.microsoft.com/office/drawing/2014/main" id="{989B4C87-FDD3-406D-BE06-3ABF69905E03}"/>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grpSp>
      <p:sp>
        <p:nvSpPr>
          <p:cNvPr id="14" name="Rectangle 13">
            <a:extLst>
              <a:ext uri="{FF2B5EF4-FFF2-40B4-BE49-F238E27FC236}">
                <a16:creationId xmlns:a16="http://schemas.microsoft.com/office/drawing/2014/main" id="{FD817A89-A0E1-4190-90AE-0571E6CE8FC6}"/>
              </a:ext>
            </a:extLst>
          </p:cNvPr>
          <p:cNvSpPr>
            <a:spLocks noChangeAspect="1"/>
          </p:cNvSpPr>
          <p:nvPr/>
        </p:nvSpPr>
        <p:spPr>
          <a:xfrm rot="10800000">
            <a:off x="5975773" y="381563"/>
            <a:ext cx="7029027" cy="9372036"/>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15" name="Rectangle 14">
            <a:extLst>
              <a:ext uri="{FF2B5EF4-FFF2-40B4-BE49-F238E27FC236}">
                <a16:creationId xmlns:a16="http://schemas.microsoft.com/office/drawing/2014/main" id="{4FD20388-C666-4992-920D-5F034214950C}"/>
              </a:ext>
            </a:extLst>
          </p:cNvPr>
          <p:cNvSpPr>
            <a:spLocks noChangeAspect="1"/>
          </p:cNvSpPr>
          <p:nvPr/>
        </p:nvSpPr>
        <p:spPr>
          <a:xfrm>
            <a:off x="1" y="1"/>
            <a:ext cx="7029027" cy="9372036"/>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16" name="Rectangle 15">
            <a:extLst>
              <a:ext uri="{FF2B5EF4-FFF2-40B4-BE49-F238E27FC236}">
                <a16:creationId xmlns:a16="http://schemas.microsoft.com/office/drawing/2014/main" id="{FCAB0CC3-A07E-43B8-9B34-0A67C1806DE1}"/>
              </a:ext>
            </a:extLst>
          </p:cNvPr>
          <p:cNvSpPr/>
          <p:nvPr/>
        </p:nvSpPr>
        <p:spPr>
          <a:xfrm>
            <a:off x="0" y="0"/>
            <a:ext cx="13004800" cy="97536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dirty="0"/>
          </a:p>
        </p:txBody>
      </p:sp>
      <p:sp>
        <p:nvSpPr>
          <p:cNvPr id="2" name="Title 1">
            <a:extLst>
              <a:ext uri="{FF2B5EF4-FFF2-40B4-BE49-F238E27FC236}">
                <a16:creationId xmlns:a16="http://schemas.microsoft.com/office/drawing/2014/main" id="{F91800A6-9706-4B81-B957-C950A5F77490}"/>
              </a:ext>
            </a:extLst>
          </p:cNvPr>
          <p:cNvSpPr>
            <a:spLocks noGrp="1"/>
          </p:cNvSpPr>
          <p:nvPr>
            <p:ph type="title"/>
          </p:nvPr>
        </p:nvSpPr>
        <p:spPr>
          <a:xfrm>
            <a:off x="575999" y="768000"/>
            <a:ext cx="4812187" cy="3942079"/>
          </a:xfrm>
        </p:spPr>
        <p:txBody>
          <a:bodyPr anchor="t"/>
          <a:lstStyle>
            <a:lvl1pPr>
              <a:defRPr sz="6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CA17652B-AA0D-4574-AF1D-7F7442D84B0B}"/>
              </a:ext>
            </a:extLst>
          </p:cNvPr>
          <p:cNvSpPr>
            <a:spLocks noGrp="1"/>
          </p:cNvSpPr>
          <p:nvPr>
            <p:ph type="pic" idx="1"/>
          </p:nvPr>
        </p:nvSpPr>
        <p:spPr>
          <a:xfrm>
            <a:off x="5581227" y="781191"/>
            <a:ext cx="6835985" cy="819121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CA19547-D24B-4BD1-8C26-318450B171B3}"/>
              </a:ext>
            </a:extLst>
          </p:cNvPr>
          <p:cNvSpPr>
            <a:spLocks noGrp="1"/>
          </p:cNvSpPr>
          <p:nvPr>
            <p:ph type="body" sz="half" idx="2"/>
          </p:nvPr>
        </p:nvSpPr>
        <p:spPr>
          <a:xfrm>
            <a:off x="575999" y="5030329"/>
            <a:ext cx="4812187" cy="3942079"/>
          </a:xfrm>
        </p:spPr>
        <p:txBody>
          <a:bodyPr/>
          <a:lstStyle>
            <a:lvl1pPr marL="0" indent="0">
              <a:buNone/>
              <a:defRPr sz="1707" cap="all" spc="320" baseline="0"/>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FC3A22E6-7E01-4547-8555-B2C197543921}"/>
              </a:ext>
            </a:extLst>
          </p:cNvPr>
          <p:cNvSpPr>
            <a:spLocks noGrp="1"/>
          </p:cNvSpPr>
          <p:nvPr>
            <p:ph type="dt" sz="half" idx="10"/>
          </p:nvPr>
        </p:nvSpPr>
        <p:spPr/>
        <p:txBody>
          <a:bodyPr/>
          <a:lstStyle/>
          <a:p>
            <a:fld id="{7CF0BCE0-945C-4FDF-95A1-2149B1FF5B83}" type="datetimeFigureOut">
              <a:rPr lang="en-US" smtClean="0"/>
              <a:t>11/7/2022</a:t>
            </a:fld>
            <a:endParaRPr lang="en-US"/>
          </a:p>
        </p:txBody>
      </p:sp>
      <p:sp>
        <p:nvSpPr>
          <p:cNvPr id="6" name="Footer Placeholder 5">
            <a:extLst>
              <a:ext uri="{FF2B5EF4-FFF2-40B4-BE49-F238E27FC236}">
                <a16:creationId xmlns:a16="http://schemas.microsoft.com/office/drawing/2014/main" id="{A90F6BEC-98F3-43FE-BA9B-B046D8917F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2FAF54-57F0-46F9-A1BA-B554E14017DF}"/>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91025811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C461672-F18A-4768-9850-0531FD3720BA}"/>
              </a:ext>
            </a:extLst>
          </p:cNvPr>
          <p:cNvGrpSpPr/>
          <p:nvPr/>
        </p:nvGrpSpPr>
        <p:grpSpPr>
          <a:xfrm rot="10800000">
            <a:off x="6316617" y="4090937"/>
            <a:ext cx="6688182" cy="5662662"/>
            <a:chOff x="0" y="0"/>
            <a:chExt cx="10800000" cy="6858000"/>
          </a:xfrm>
        </p:grpSpPr>
        <p:sp>
          <p:nvSpPr>
            <p:cNvPr id="8" name="Rectangle 7">
              <a:extLst>
                <a:ext uri="{FF2B5EF4-FFF2-40B4-BE49-F238E27FC236}">
                  <a16:creationId xmlns:a16="http://schemas.microsoft.com/office/drawing/2014/main" id="{9FA73898-D78C-45F9-AFC1-2AB16F6725C2}"/>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9" name="Rectangle 8">
              <a:extLst>
                <a:ext uri="{FF2B5EF4-FFF2-40B4-BE49-F238E27FC236}">
                  <a16:creationId xmlns:a16="http://schemas.microsoft.com/office/drawing/2014/main" id="{4FC423E3-700B-43D6-A2CB-F3C871632C20}"/>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grpSp>
      <p:grpSp>
        <p:nvGrpSpPr>
          <p:cNvPr id="10" name="Group 9">
            <a:extLst>
              <a:ext uri="{FF2B5EF4-FFF2-40B4-BE49-F238E27FC236}">
                <a16:creationId xmlns:a16="http://schemas.microsoft.com/office/drawing/2014/main" id="{82F05B2A-1EC7-4131-B899-C7ECB9A502EB}"/>
              </a:ext>
            </a:extLst>
          </p:cNvPr>
          <p:cNvGrpSpPr>
            <a:grpSpLocks noChangeAspect="1"/>
          </p:cNvGrpSpPr>
          <p:nvPr/>
        </p:nvGrpSpPr>
        <p:grpSpPr>
          <a:xfrm flipH="1">
            <a:off x="0" y="-1"/>
            <a:ext cx="9985828" cy="6657219"/>
            <a:chOff x="0" y="0"/>
            <a:chExt cx="2880000" cy="1440000"/>
          </a:xfrm>
        </p:grpSpPr>
        <p:sp>
          <p:nvSpPr>
            <p:cNvPr id="11" name="Rectangle 10">
              <a:extLst>
                <a:ext uri="{FF2B5EF4-FFF2-40B4-BE49-F238E27FC236}">
                  <a16:creationId xmlns:a16="http://schemas.microsoft.com/office/drawing/2014/main" id="{97711D4C-4FFE-4151-B53D-60890F0F5827}"/>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12" name="Rectangle 11">
              <a:extLst>
                <a:ext uri="{FF2B5EF4-FFF2-40B4-BE49-F238E27FC236}">
                  <a16:creationId xmlns:a16="http://schemas.microsoft.com/office/drawing/2014/main" id="{F69D6393-413D-4151-BC2C-43161BE4A799}"/>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grpSp>
      <p:sp>
        <p:nvSpPr>
          <p:cNvPr id="13" name="Rectangle 12">
            <a:extLst>
              <a:ext uri="{FF2B5EF4-FFF2-40B4-BE49-F238E27FC236}">
                <a16:creationId xmlns:a16="http://schemas.microsoft.com/office/drawing/2014/main" id="{A96370B9-6459-4B05-9A8B-A9E7FA8966CD}"/>
              </a:ext>
            </a:extLst>
          </p:cNvPr>
          <p:cNvSpPr>
            <a:spLocks noChangeAspect="1"/>
          </p:cNvSpPr>
          <p:nvPr/>
        </p:nvSpPr>
        <p:spPr>
          <a:xfrm rot="10800000">
            <a:off x="8992847" y="4404329"/>
            <a:ext cx="4011952" cy="5349269"/>
          </a:xfrm>
          <a:prstGeom prst="rect">
            <a:avLst/>
          </a:prstGeom>
          <a:gradFill flip="none" rotWithShape="1">
            <a:gsLst>
              <a:gs pos="0">
                <a:schemeClr val="accent1">
                  <a:alpha val="4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14" name="Rectangle 13">
            <a:extLst>
              <a:ext uri="{FF2B5EF4-FFF2-40B4-BE49-F238E27FC236}">
                <a16:creationId xmlns:a16="http://schemas.microsoft.com/office/drawing/2014/main" id="{DA3AC0C6-74C3-4E55-AA42-A9F1A4B1B210}"/>
              </a:ext>
            </a:extLst>
          </p:cNvPr>
          <p:cNvSpPr>
            <a:spLocks noChangeAspect="1"/>
          </p:cNvSpPr>
          <p:nvPr/>
        </p:nvSpPr>
        <p:spPr>
          <a:xfrm>
            <a:off x="1" y="1"/>
            <a:ext cx="7029027" cy="9372036"/>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a:p>
        </p:txBody>
      </p:sp>
      <p:sp>
        <p:nvSpPr>
          <p:cNvPr id="15" name="Rectangle 14">
            <a:extLst>
              <a:ext uri="{FF2B5EF4-FFF2-40B4-BE49-F238E27FC236}">
                <a16:creationId xmlns:a16="http://schemas.microsoft.com/office/drawing/2014/main" id="{132C27A4-86D3-4C83-8022-E37A8672A993}"/>
              </a:ext>
            </a:extLst>
          </p:cNvPr>
          <p:cNvSpPr/>
          <p:nvPr/>
        </p:nvSpPr>
        <p:spPr>
          <a:xfrm>
            <a:off x="0" y="0"/>
            <a:ext cx="13004800" cy="97536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dirty="0"/>
          </a:p>
        </p:txBody>
      </p:sp>
      <p:sp>
        <p:nvSpPr>
          <p:cNvPr id="2" name="Title 1">
            <a:extLst>
              <a:ext uri="{FF2B5EF4-FFF2-40B4-BE49-F238E27FC236}">
                <a16:creationId xmlns:a16="http://schemas.microsoft.com/office/drawing/2014/main" id="{88F1FF59-E1BE-4475-953B-5BF6FBC10C57}"/>
              </a:ext>
            </a:extLst>
          </p:cNvPr>
          <p:cNvSpPr>
            <a:spLocks noGrp="1"/>
          </p:cNvSpPr>
          <p:nvPr>
            <p:ph type="title"/>
          </p:nvPr>
        </p:nvSpPr>
        <p:spPr>
          <a:xfrm>
            <a:off x="576000" y="768000"/>
            <a:ext cx="11829625" cy="2560319"/>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8F1F045-44C5-4165-A640-4E4D33A59580}"/>
              </a:ext>
            </a:extLst>
          </p:cNvPr>
          <p:cNvSpPr>
            <a:spLocks noGrp="1"/>
          </p:cNvSpPr>
          <p:nvPr>
            <p:ph type="body" orient="vert" idx="1"/>
          </p:nvPr>
        </p:nvSpPr>
        <p:spPr>
          <a:xfrm>
            <a:off x="576000" y="3596640"/>
            <a:ext cx="11829628" cy="537576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517047A-D05B-44E9-A240-BDB881C4296A}"/>
              </a:ext>
            </a:extLst>
          </p:cNvPr>
          <p:cNvSpPr>
            <a:spLocks noGrp="1"/>
          </p:cNvSpPr>
          <p:nvPr>
            <p:ph type="dt" sz="half" idx="10"/>
          </p:nvPr>
        </p:nvSpPr>
        <p:spPr/>
        <p:txBody>
          <a:bodyPr/>
          <a:lstStyle/>
          <a:p>
            <a:fld id="{7CF0BCE0-945C-4FDF-95A1-2149B1FF5B83}" type="datetimeFigureOut">
              <a:rPr lang="en-US" smtClean="0"/>
              <a:t>11/7/2022</a:t>
            </a:fld>
            <a:endParaRPr lang="en-US"/>
          </a:p>
        </p:txBody>
      </p:sp>
      <p:sp>
        <p:nvSpPr>
          <p:cNvPr id="5" name="Footer Placeholder 4">
            <a:extLst>
              <a:ext uri="{FF2B5EF4-FFF2-40B4-BE49-F238E27FC236}">
                <a16:creationId xmlns:a16="http://schemas.microsoft.com/office/drawing/2014/main" id="{7FDCB2E8-A68D-478D-A728-C9612848C8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7E4F1D-3280-4DB5-B2E0-DA7F10717EB4}"/>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75996976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C627D45-FE54-49FF-A37F-6206993AEFD8}"/>
              </a:ext>
            </a:extLst>
          </p:cNvPr>
          <p:cNvGrpSpPr/>
          <p:nvPr/>
        </p:nvGrpSpPr>
        <p:grpSpPr>
          <a:xfrm>
            <a:off x="0" y="-3"/>
            <a:ext cx="13004800" cy="9753604"/>
            <a:chOff x="0" y="-3"/>
            <a:chExt cx="12192000" cy="6858003"/>
          </a:xfrm>
        </p:grpSpPr>
        <p:sp useBgFill="1">
          <p:nvSpPr>
            <p:cNvPr id="8" name="Rectangle 7">
              <a:extLst>
                <a:ext uri="{FF2B5EF4-FFF2-40B4-BE49-F238E27FC236}">
                  <a16:creationId xmlns:a16="http://schemas.microsoft.com/office/drawing/2014/main" id="{879CEFA6-CCA5-4FEF-B53D-E74B1E67E9C7}"/>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nvGrpSpPr>
            <p:cNvPr id="9" name="Group 8">
              <a:extLst>
                <a:ext uri="{FF2B5EF4-FFF2-40B4-BE49-F238E27FC236}">
                  <a16:creationId xmlns:a16="http://schemas.microsoft.com/office/drawing/2014/main" id="{ACFCD768-2100-4B20-87EF-9F92EFBD8FA8}"/>
                </a:ext>
              </a:extLst>
            </p:cNvPr>
            <p:cNvGrpSpPr>
              <a:grpSpLocks noChangeAspect="1"/>
            </p:cNvGrpSpPr>
            <p:nvPr/>
          </p:nvGrpSpPr>
          <p:grpSpPr>
            <a:xfrm>
              <a:off x="672000" y="-3"/>
              <a:ext cx="11520000" cy="5760000"/>
              <a:chOff x="5981700" y="-1"/>
              <a:chExt cx="6042660" cy="3021330"/>
            </a:xfrm>
          </p:grpSpPr>
          <p:sp>
            <p:nvSpPr>
              <p:cNvPr id="16" name="Rectangle 15">
                <a:extLst>
                  <a:ext uri="{FF2B5EF4-FFF2-40B4-BE49-F238E27FC236}">
                    <a16:creationId xmlns:a16="http://schemas.microsoft.com/office/drawing/2014/main" id="{E0D1B599-DFF1-4E00-9EAE-EE32BD7B4860}"/>
                  </a:ext>
                </a:extLst>
              </p:cNvPr>
              <p:cNvSpPr/>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7" name="Rectangle 16">
                <a:extLst>
                  <a:ext uri="{FF2B5EF4-FFF2-40B4-BE49-F238E27FC236}">
                    <a16:creationId xmlns:a16="http://schemas.microsoft.com/office/drawing/2014/main" id="{A0FCF7F6-290B-4DE7-BA60-863CBF95C2AF}"/>
                  </a:ext>
                </a:extLst>
              </p:cNvPr>
              <p:cNvSpPr/>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sp>
          <p:nvSpPr>
            <p:cNvPr id="10" name="Rectangle 9">
              <a:extLst>
                <a:ext uri="{FF2B5EF4-FFF2-40B4-BE49-F238E27FC236}">
                  <a16:creationId xmlns:a16="http://schemas.microsoft.com/office/drawing/2014/main" id="{F59358AB-E1C9-402B-9F3F-28B4F50DAC6F}"/>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1" name="Oval 10">
              <a:extLst>
                <a:ext uri="{FF2B5EF4-FFF2-40B4-BE49-F238E27FC236}">
                  <a16:creationId xmlns:a16="http://schemas.microsoft.com/office/drawing/2014/main" id="{A78C24EC-8C5D-4A7E-9D57-C752E0DC9485}"/>
                </a:ext>
              </a:extLst>
            </p:cNvPr>
            <p:cNvSpPr>
              <a:spLocks noChangeAspect="1"/>
            </p:cNvSpPr>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nvGrpSpPr>
            <p:cNvPr id="12" name="Group 11">
              <a:extLst>
                <a:ext uri="{FF2B5EF4-FFF2-40B4-BE49-F238E27FC236}">
                  <a16:creationId xmlns:a16="http://schemas.microsoft.com/office/drawing/2014/main" id="{E6C0B30A-4855-4424-B3A8-AC110CA8356F}"/>
                </a:ext>
              </a:extLst>
            </p:cNvPr>
            <p:cNvGrpSpPr/>
            <p:nvPr/>
          </p:nvGrpSpPr>
          <p:grpSpPr>
            <a:xfrm rot="10800000">
              <a:off x="1" y="2948940"/>
              <a:ext cx="7818118" cy="3909059"/>
              <a:chOff x="0" y="0"/>
              <a:chExt cx="2880000" cy="1440000"/>
            </a:xfrm>
          </p:grpSpPr>
          <p:sp>
            <p:nvSpPr>
              <p:cNvPr id="14" name="Rectangle 13">
                <a:extLst>
                  <a:ext uri="{FF2B5EF4-FFF2-40B4-BE49-F238E27FC236}">
                    <a16:creationId xmlns:a16="http://schemas.microsoft.com/office/drawing/2014/main" id="{DC119EB9-1A9A-45A4-AE16-9968A70C5C35}"/>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5" name="Rectangle 14">
                <a:extLst>
                  <a:ext uri="{FF2B5EF4-FFF2-40B4-BE49-F238E27FC236}">
                    <a16:creationId xmlns:a16="http://schemas.microsoft.com/office/drawing/2014/main" id="{CA5B7B85-4DC3-4343-B734-4852DD5DF033}"/>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sp>
          <p:nvSpPr>
            <p:cNvPr id="13" name="Rectangle 12">
              <a:extLst>
                <a:ext uri="{FF2B5EF4-FFF2-40B4-BE49-F238E27FC236}">
                  <a16:creationId xmlns:a16="http://schemas.microsoft.com/office/drawing/2014/main" id="{73F3733E-DBA5-4A25-9315-B7A1A5E7A1FF}"/>
                </a:ext>
              </a:extLst>
            </p:cNvPr>
            <p:cNvSpPr>
              <a:spLocks noChangeAspect="1"/>
            </p:cNvSpPr>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sp>
        <p:nvSpPr>
          <p:cNvPr id="18" name="Rectangle 17">
            <a:extLst>
              <a:ext uri="{FF2B5EF4-FFF2-40B4-BE49-F238E27FC236}">
                <a16:creationId xmlns:a16="http://schemas.microsoft.com/office/drawing/2014/main" id="{AAB30D07-BE85-45CD-8055-8C57B00E2957}"/>
              </a:ext>
            </a:extLst>
          </p:cNvPr>
          <p:cNvSpPr/>
          <p:nvPr/>
        </p:nvSpPr>
        <p:spPr>
          <a:xfrm>
            <a:off x="0" y="0"/>
            <a:ext cx="13004800" cy="97536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493" dirty="0"/>
          </a:p>
        </p:txBody>
      </p:sp>
      <p:sp>
        <p:nvSpPr>
          <p:cNvPr id="2" name="Vertical Title 1">
            <a:extLst>
              <a:ext uri="{FF2B5EF4-FFF2-40B4-BE49-F238E27FC236}">
                <a16:creationId xmlns:a16="http://schemas.microsoft.com/office/drawing/2014/main" id="{737FFCCA-9DBF-4E0A-BDC6-F7B8F39BD72F}"/>
              </a:ext>
            </a:extLst>
          </p:cNvPr>
          <p:cNvSpPr>
            <a:spLocks noGrp="1"/>
          </p:cNvSpPr>
          <p:nvPr>
            <p:ph type="title" orient="vert"/>
          </p:nvPr>
        </p:nvSpPr>
        <p:spPr>
          <a:xfrm>
            <a:off x="9613054" y="767999"/>
            <a:ext cx="2804160" cy="8204410"/>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511F1B23-21CD-4A3B-938B-5502019A13CD}"/>
              </a:ext>
            </a:extLst>
          </p:cNvPr>
          <p:cNvSpPr>
            <a:spLocks noGrp="1"/>
          </p:cNvSpPr>
          <p:nvPr>
            <p:ph type="body" orient="vert" idx="1"/>
          </p:nvPr>
        </p:nvSpPr>
        <p:spPr>
          <a:xfrm>
            <a:off x="587588" y="767999"/>
            <a:ext cx="8795173" cy="820441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9C884-5A98-4C01-BB89-098AC6966496}"/>
              </a:ext>
            </a:extLst>
          </p:cNvPr>
          <p:cNvSpPr>
            <a:spLocks noGrp="1"/>
          </p:cNvSpPr>
          <p:nvPr>
            <p:ph type="dt" sz="half" idx="10"/>
          </p:nvPr>
        </p:nvSpPr>
        <p:spPr/>
        <p:txBody>
          <a:bodyPr/>
          <a:lstStyle/>
          <a:p>
            <a:fld id="{7CF0BCE0-945C-4FDF-95A1-2149B1FF5B83}" type="datetimeFigureOut">
              <a:rPr lang="en-US" smtClean="0"/>
              <a:t>11/7/2022</a:t>
            </a:fld>
            <a:endParaRPr lang="en-US"/>
          </a:p>
        </p:txBody>
      </p:sp>
      <p:sp>
        <p:nvSpPr>
          <p:cNvPr id="5" name="Footer Placeholder 4">
            <a:extLst>
              <a:ext uri="{FF2B5EF4-FFF2-40B4-BE49-F238E27FC236}">
                <a16:creationId xmlns:a16="http://schemas.microsoft.com/office/drawing/2014/main" id="{7DF54D22-9CD7-4FC6-9444-21948246C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ECC14-D66C-401A-A0C9-DFCA5533A5C7}"/>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2033955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E721D8-F2E8-4CA0-B0BB-2E7F3B7ABD33}" type="datetimeFigureOut">
              <a:rPr lang="en-US" smtClean="0"/>
              <a:pPr/>
              <a:t>11/7/2022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91A9FD-CDA2-4BA5-8C18-59D6F59EB34A}" type="slidenum">
              <a:rPr lang="en-US" smtClean="0"/>
              <a:pPr/>
              <a:t>‹#›</a:t>
            </a:fld>
            <a:endParaRPr lang="en-US"/>
          </a:p>
        </p:txBody>
      </p:sp>
    </p:spTree>
    <p:extLst>
      <p:ext uri="{BB962C8B-B14F-4D97-AF65-F5344CB8AC3E}">
        <p14:creationId xmlns:p14="http://schemas.microsoft.com/office/powerpoint/2010/main" val="3138323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E721D8-F2E8-4CA0-B0BB-2E7F3B7ABD33}" type="datetimeFigureOut">
              <a:rPr lang="en-US" smtClean="0"/>
              <a:pPr/>
              <a:t>11/7/2022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91A9FD-CDA2-4BA5-8C18-59D6F59EB34A}" type="slidenum">
              <a:rPr lang="en-US" smtClean="0"/>
              <a:pPr/>
              <a:t>‹#›</a:t>
            </a:fld>
            <a:endParaRPr lang="en-US"/>
          </a:p>
        </p:txBody>
      </p:sp>
    </p:spTree>
    <p:extLst>
      <p:ext uri="{BB962C8B-B14F-4D97-AF65-F5344CB8AC3E}">
        <p14:creationId xmlns:p14="http://schemas.microsoft.com/office/powerpoint/2010/main" val="316573898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22F66-727D-4150-ADA5-49CF3A0F6873}"/>
              </a:ext>
            </a:extLst>
          </p:cNvPr>
          <p:cNvSpPr>
            <a:spLocks noGrp="1"/>
          </p:cNvSpPr>
          <p:nvPr>
            <p:ph type="ctrTitle"/>
          </p:nvPr>
        </p:nvSpPr>
        <p:spPr>
          <a:xfrm>
            <a:off x="565709" y="1596249"/>
            <a:ext cx="10744450" cy="2813648"/>
          </a:xfrm>
        </p:spPr>
        <p:txBody>
          <a:bodyPr anchor="b">
            <a:normAutofit/>
          </a:bodyPr>
          <a:lstStyle>
            <a:lvl1pPr algn="l">
              <a:defRPr sz="4267"/>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DD9A1FE-C39F-4D7C-B93D-F8C203A1D69C}"/>
              </a:ext>
            </a:extLst>
          </p:cNvPr>
          <p:cNvSpPr>
            <a:spLocks noGrp="1"/>
          </p:cNvSpPr>
          <p:nvPr>
            <p:ph type="subTitle" idx="1"/>
          </p:nvPr>
        </p:nvSpPr>
        <p:spPr>
          <a:xfrm>
            <a:off x="565709" y="4991948"/>
            <a:ext cx="10744450" cy="2485813"/>
          </a:xfrm>
        </p:spPr>
        <p:txBody>
          <a:bodyPr>
            <a:normAutofit/>
          </a:bodyPr>
          <a:lstStyle>
            <a:lvl1pPr marL="0" indent="0" algn="l">
              <a:buNone/>
              <a:defRPr sz="2133" i="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C008AAC-7D41-4304-8D59-EF34B232682C}"/>
              </a:ext>
            </a:extLst>
          </p:cNvPr>
          <p:cNvSpPr>
            <a:spLocks noGrp="1"/>
          </p:cNvSpPr>
          <p:nvPr>
            <p:ph type="dt" sz="half" idx="10"/>
          </p:nvPr>
        </p:nvSpPr>
        <p:spPr>
          <a:xfrm>
            <a:off x="565709" y="194170"/>
            <a:ext cx="2926080" cy="519289"/>
          </a:xfrm>
        </p:spPr>
        <p:txBody>
          <a:bodyPr/>
          <a:lstStyle>
            <a:lvl1pPr algn="l">
              <a:defRPr/>
            </a:lvl1pPr>
          </a:lstStyle>
          <a:p>
            <a:fld id="{524C6359-9BB8-4148-8114-537E698DA205}" type="datetime1">
              <a:rPr lang="en-US" smtClean="0"/>
              <a:t>11/7/2022</a:t>
            </a:fld>
            <a:endParaRPr lang="en-US" dirty="0"/>
          </a:p>
        </p:txBody>
      </p:sp>
      <p:sp>
        <p:nvSpPr>
          <p:cNvPr id="5" name="Footer Placeholder 4">
            <a:extLst>
              <a:ext uri="{FF2B5EF4-FFF2-40B4-BE49-F238E27FC236}">
                <a16:creationId xmlns:a16="http://schemas.microsoft.com/office/drawing/2014/main" id="{4724D078-DE22-4F23-8B48-21FB1415C3E3}"/>
              </a:ext>
            </a:extLst>
          </p:cNvPr>
          <p:cNvSpPr>
            <a:spLocks noGrp="1"/>
          </p:cNvSpPr>
          <p:nvPr>
            <p:ph type="ftr" sz="quarter" idx="11"/>
          </p:nvPr>
        </p:nvSpPr>
        <p:spPr>
          <a:xfrm>
            <a:off x="565709" y="9040143"/>
            <a:ext cx="4389120" cy="519289"/>
          </a:xfrm>
        </p:spPr>
        <p:txBody>
          <a:bodyPr/>
          <a:lstStyle>
            <a:lvl1pPr algn="l">
              <a:defRPr/>
            </a:lvl1pPr>
          </a:lstStyle>
          <a:p>
            <a:endParaRPr lang="en-US"/>
          </a:p>
        </p:txBody>
      </p:sp>
      <p:sp>
        <p:nvSpPr>
          <p:cNvPr id="6" name="Slide Number Placeholder 5">
            <a:extLst>
              <a:ext uri="{FF2B5EF4-FFF2-40B4-BE49-F238E27FC236}">
                <a16:creationId xmlns:a16="http://schemas.microsoft.com/office/drawing/2014/main" id="{BB64C1F5-608B-4335-9F2A-17F63D5FAF0D}"/>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51B01909-73B8-4486-A749-C643B1D7E361}"/>
              </a:ext>
              <a:ext uri="{C183D7F6-B498-43B3-948B-1728B52AA6E4}">
                <adec:decorative xmlns:adec="http://schemas.microsoft.com/office/drawing/2017/decorative" val="1"/>
              </a:ext>
            </a:extLst>
          </p:cNvPr>
          <p:cNvGrpSpPr/>
          <p:nvPr/>
        </p:nvGrpSpPr>
        <p:grpSpPr>
          <a:xfrm>
            <a:off x="565574" y="4647382"/>
            <a:ext cx="1037057" cy="65023"/>
            <a:chOff x="4886325" y="3371754"/>
            <a:chExt cx="2418492" cy="113728"/>
          </a:xfrm>
          <a:solidFill>
            <a:schemeClr val="accent1"/>
          </a:solidFill>
        </p:grpSpPr>
        <p:sp>
          <p:nvSpPr>
            <p:cNvPr id="8" name="Graphic 78">
              <a:extLst>
                <a:ext uri="{FF2B5EF4-FFF2-40B4-BE49-F238E27FC236}">
                  <a16:creationId xmlns:a16="http://schemas.microsoft.com/office/drawing/2014/main" id="{5E279D86-4533-45F1-B0AA-D237399A5ED5}"/>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sz="1493"/>
            </a:p>
          </p:txBody>
        </p:sp>
        <p:grpSp>
          <p:nvGrpSpPr>
            <p:cNvPr id="9" name="Graphic 78">
              <a:extLst>
                <a:ext uri="{FF2B5EF4-FFF2-40B4-BE49-F238E27FC236}">
                  <a16:creationId xmlns:a16="http://schemas.microsoft.com/office/drawing/2014/main" id="{764FD722-CB31-4326-ADD8-CBA52FD1FF59}"/>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24E4BCEC-8B0A-444E-8509-1B3BB0449E5B}"/>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sz="1493"/>
              </a:p>
            </p:txBody>
          </p:sp>
          <p:sp>
            <p:nvSpPr>
              <p:cNvPr id="11" name="Graphic 78">
                <a:extLst>
                  <a:ext uri="{FF2B5EF4-FFF2-40B4-BE49-F238E27FC236}">
                    <a16:creationId xmlns:a16="http://schemas.microsoft.com/office/drawing/2014/main" id="{9DB36622-1DC7-4B17-8984-588BA8999FF6}"/>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sz="1493"/>
              </a:p>
            </p:txBody>
          </p:sp>
          <p:sp>
            <p:nvSpPr>
              <p:cNvPr id="12" name="Graphic 78">
                <a:extLst>
                  <a:ext uri="{FF2B5EF4-FFF2-40B4-BE49-F238E27FC236}">
                    <a16:creationId xmlns:a16="http://schemas.microsoft.com/office/drawing/2014/main" id="{51B97AF0-1974-42B9-B5FC-A332C52E8272}"/>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sz="1493"/>
              </a:p>
            </p:txBody>
          </p:sp>
          <p:sp>
            <p:nvSpPr>
              <p:cNvPr id="13" name="Graphic 78">
                <a:extLst>
                  <a:ext uri="{FF2B5EF4-FFF2-40B4-BE49-F238E27FC236}">
                    <a16:creationId xmlns:a16="http://schemas.microsoft.com/office/drawing/2014/main" id="{95A298AD-BE5D-4BE1-8CDF-DBFB42D63FEB}"/>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sz="1493"/>
              </a:p>
            </p:txBody>
          </p:sp>
        </p:grpSp>
      </p:grpSp>
    </p:spTree>
    <p:extLst>
      <p:ext uri="{BB962C8B-B14F-4D97-AF65-F5344CB8AC3E}">
        <p14:creationId xmlns:p14="http://schemas.microsoft.com/office/powerpoint/2010/main" val="296254591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7B4A7-C566-48F4-B4B8-3A5E7B6C5C3A}"/>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D3B93F5-BC8B-452C-ACE2-C7E01D1B80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39A49B3-A57D-46C5-8462-0C52509F8FCA}"/>
              </a:ext>
            </a:extLst>
          </p:cNvPr>
          <p:cNvSpPr>
            <a:spLocks noGrp="1"/>
          </p:cNvSpPr>
          <p:nvPr>
            <p:ph type="dt" sz="half" idx="10"/>
          </p:nvPr>
        </p:nvSpPr>
        <p:spPr>
          <a:xfrm>
            <a:off x="565709" y="194170"/>
            <a:ext cx="2926080" cy="519289"/>
          </a:xfrm>
        </p:spPr>
        <p:txBody>
          <a:bodyPr/>
          <a:lstStyle/>
          <a:p>
            <a:fld id="{9376191F-481E-48E9-BB9A-369A67A7362D}" type="datetime1">
              <a:rPr lang="en-US" smtClean="0"/>
              <a:t>11/7/2022</a:t>
            </a:fld>
            <a:endParaRPr lang="en-US" dirty="0"/>
          </a:p>
        </p:txBody>
      </p:sp>
      <p:sp>
        <p:nvSpPr>
          <p:cNvPr id="5" name="Footer Placeholder 4">
            <a:extLst>
              <a:ext uri="{FF2B5EF4-FFF2-40B4-BE49-F238E27FC236}">
                <a16:creationId xmlns:a16="http://schemas.microsoft.com/office/drawing/2014/main" id="{9EC8C810-EAF4-4D86-84DD-2E574122DD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87E738-8574-490B-974B-9AD3B2AAE521}"/>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AC552FEA-472E-4E74-B31D-531852C1908D}"/>
              </a:ext>
              <a:ext uri="{C183D7F6-B498-43B3-948B-1728B52AA6E4}">
                <adec:decorative xmlns:adec="http://schemas.microsoft.com/office/drawing/2017/decorative" val="1"/>
              </a:ext>
            </a:extLst>
          </p:cNvPr>
          <p:cNvGrpSpPr/>
          <p:nvPr/>
        </p:nvGrpSpPr>
        <p:grpSpPr>
          <a:xfrm>
            <a:off x="565574" y="3286183"/>
            <a:ext cx="1037057" cy="65023"/>
            <a:chOff x="4886325" y="3371754"/>
            <a:chExt cx="2418492" cy="113728"/>
          </a:xfrm>
          <a:solidFill>
            <a:schemeClr val="accent1"/>
          </a:solidFill>
        </p:grpSpPr>
        <p:sp>
          <p:nvSpPr>
            <p:cNvPr id="8" name="Graphic 78">
              <a:extLst>
                <a:ext uri="{FF2B5EF4-FFF2-40B4-BE49-F238E27FC236}">
                  <a16:creationId xmlns:a16="http://schemas.microsoft.com/office/drawing/2014/main" id="{41DF3078-C636-4776-A616-D5BF3BC280C9}"/>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sz="1493"/>
            </a:p>
          </p:txBody>
        </p:sp>
        <p:grpSp>
          <p:nvGrpSpPr>
            <p:cNvPr id="9" name="Graphic 78">
              <a:extLst>
                <a:ext uri="{FF2B5EF4-FFF2-40B4-BE49-F238E27FC236}">
                  <a16:creationId xmlns:a16="http://schemas.microsoft.com/office/drawing/2014/main" id="{0D1A27FA-1310-4BC3-A071-1566746B2FB1}"/>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99ACB9EB-84FE-4B33-9EF9-4EC7DAC25DD5}"/>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sz="1493"/>
              </a:p>
            </p:txBody>
          </p:sp>
          <p:sp>
            <p:nvSpPr>
              <p:cNvPr id="11" name="Graphic 78">
                <a:extLst>
                  <a:ext uri="{FF2B5EF4-FFF2-40B4-BE49-F238E27FC236}">
                    <a16:creationId xmlns:a16="http://schemas.microsoft.com/office/drawing/2014/main" id="{826E5EFB-0EF9-4DB8-99CB-5DD72009DB2C}"/>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sz="1493"/>
              </a:p>
            </p:txBody>
          </p:sp>
          <p:sp>
            <p:nvSpPr>
              <p:cNvPr id="12" name="Graphic 78">
                <a:extLst>
                  <a:ext uri="{FF2B5EF4-FFF2-40B4-BE49-F238E27FC236}">
                    <a16:creationId xmlns:a16="http://schemas.microsoft.com/office/drawing/2014/main" id="{86238E12-0689-4123-8B2E-E1CCFCC4C882}"/>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sz="1493"/>
              </a:p>
            </p:txBody>
          </p:sp>
          <p:sp>
            <p:nvSpPr>
              <p:cNvPr id="13" name="Graphic 78">
                <a:extLst>
                  <a:ext uri="{FF2B5EF4-FFF2-40B4-BE49-F238E27FC236}">
                    <a16:creationId xmlns:a16="http://schemas.microsoft.com/office/drawing/2014/main" id="{8538CF67-A00E-4955-A447-001BE02E771A}"/>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sz="1493"/>
              </a:p>
            </p:txBody>
          </p:sp>
        </p:grpSp>
      </p:grpSp>
    </p:spTree>
    <p:extLst>
      <p:ext uri="{BB962C8B-B14F-4D97-AF65-F5344CB8AC3E}">
        <p14:creationId xmlns:p14="http://schemas.microsoft.com/office/powerpoint/2010/main" val="667376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88190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1762" y="2504631"/>
            <a:ext cx="10229921" cy="2600978"/>
          </a:xfrm>
        </p:spPr>
        <p:txBody>
          <a:bodyPr anchor="b"/>
          <a:lstStyle>
            <a:lvl1pPr algn="ctr">
              <a:defRPr sz="5689" b="0" cap="none"/>
            </a:lvl1pPr>
          </a:lstStyle>
          <a:p>
            <a:r>
              <a:rPr lang="en-US"/>
              <a:t>Click to edit Master title style</a:t>
            </a:r>
          </a:p>
        </p:txBody>
      </p:sp>
      <p:sp>
        <p:nvSpPr>
          <p:cNvPr id="3" name="Text Placeholder 2"/>
          <p:cNvSpPr>
            <a:spLocks noGrp="1"/>
          </p:cNvSpPr>
          <p:nvPr>
            <p:ph type="body" idx="1"/>
          </p:nvPr>
        </p:nvSpPr>
        <p:spPr>
          <a:xfrm>
            <a:off x="1381762" y="5105606"/>
            <a:ext cx="10229921" cy="2143366"/>
          </a:xfrm>
        </p:spPr>
        <p:txBody>
          <a:bodyPr anchor="t"/>
          <a:lstStyle>
            <a:lvl1pPr marL="0" indent="0" algn="ctr">
              <a:buNone/>
              <a:defRPr sz="2844">
                <a:solidFill>
                  <a:schemeClr val="tx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1058479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9764E-4B3D-4B6A-A210-B50E4F60E246}"/>
              </a:ext>
            </a:extLst>
          </p:cNvPr>
          <p:cNvSpPr>
            <a:spLocks noGrp="1"/>
          </p:cNvSpPr>
          <p:nvPr>
            <p:ph type="title"/>
          </p:nvPr>
        </p:nvSpPr>
        <p:spPr>
          <a:xfrm>
            <a:off x="565709" y="1119386"/>
            <a:ext cx="10744450" cy="3290512"/>
          </a:xfrm>
        </p:spPr>
        <p:txBody>
          <a:bodyPr anchor="b">
            <a:normAutofit/>
          </a:bodyPr>
          <a:lstStyle>
            <a:lvl1pPr>
              <a:defRPr sz="4693"/>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A30AEC2-B6E6-4C09-A16F-5E2A1C9A0D0E}"/>
              </a:ext>
            </a:extLst>
          </p:cNvPr>
          <p:cNvSpPr>
            <a:spLocks noGrp="1"/>
          </p:cNvSpPr>
          <p:nvPr>
            <p:ph type="body" idx="1"/>
          </p:nvPr>
        </p:nvSpPr>
        <p:spPr>
          <a:xfrm>
            <a:off x="565709" y="4991948"/>
            <a:ext cx="10744450" cy="3668888"/>
          </a:xfrm>
        </p:spPr>
        <p:txBody>
          <a:bodyPr>
            <a:normAutofit/>
          </a:bodyPr>
          <a:lstStyle>
            <a:lvl1pPr marL="0" indent="0">
              <a:buNone/>
              <a:defRPr sz="2133">
                <a:solidFill>
                  <a:schemeClr val="tx1"/>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A37CAB-B545-4E42-BB5A-F1DAA9335033}"/>
              </a:ext>
            </a:extLst>
          </p:cNvPr>
          <p:cNvSpPr>
            <a:spLocks noGrp="1"/>
          </p:cNvSpPr>
          <p:nvPr>
            <p:ph type="dt" sz="half" idx="10"/>
          </p:nvPr>
        </p:nvSpPr>
        <p:spPr/>
        <p:txBody>
          <a:bodyPr/>
          <a:lstStyle/>
          <a:p>
            <a:fld id="{6C5677DE-DD04-48CC-9C18-7BE9FF2DEB6B}" type="datetime1">
              <a:rPr lang="en-US" smtClean="0"/>
              <a:t>11/7/2022</a:t>
            </a:fld>
            <a:endParaRPr lang="en-US"/>
          </a:p>
        </p:txBody>
      </p:sp>
      <p:sp>
        <p:nvSpPr>
          <p:cNvPr id="5" name="Footer Placeholder 4">
            <a:extLst>
              <a:ext uri="{FF2B5EF4-FFF2-40B4-BE49-F238E27FC236}">
                <a16:creationId xmlns:a16="http://schemas.microsoft.com/office/drawing/2014/main" id="{AF6D720B-7E58-43F4-9659-ADB2403A50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95F53F-2FA5-4B5C-A151-F07BBC002B29}"/>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37B4CDD2-E09A-418A-9131-FBDEE440A1F1}"/>
              </a:ext>
              <a:ext uri="{C183D7F6-B498-43B3-948B-1728B52AA6E4}">
                <adec:decorative xmlns:adec="http://schemas.microsoft.com/office/drawing/2017/decorative" val="1"/>
              </a:ext>
            </a:extLst>
          </p:cNvPr>
          <p:cNvGrpSpPr/>
          <p:nvPr/>
        </p:nvGrpSpPr>
        <p:grpSpPr>
          <a:xfrm>
            <a:off x="565574" y="4647382"/>
            <a:ext cx="1037057" cy="65023"/>
            <a:chOff x="4886325" y="3371754"/>
            <a:chExt cx="2418492" cy="113728"/>
          </a:xfrm>
          <a:solidFill>
            <a:schemeClr val="accent1"/>
          </a:solidFill>
        </p:grpSpPr>
        <p:sp>
          <p:nvSpPr>
            <p:cNvPr id="8" name="Graphic 78">
              <a:extLst>
                <a:ext uri="{FF2B5EF4-FFF2-40B4-BE49-F238E27FC236}">
                  <a16:creationId xmlns:a16="http://schemas.microsoft.com/office/drawing/2014/main" id="{8852E5FB-B268-4CCA-8E55-803038F7A00D}"/>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sz="1493"/>
            </a:p>
          </p:txBody>
        </p:sp>
        <p:grpSp>
          <p:nvGrpSpPr>
            <p:cNvPr id="9" name="Graphic 78">
              <a:extLst>
                <a:ext uri="{FF2B5EF4-FFF2-40B4-BE49-F238E27FC236}">
                  <a16:creationId xmlns:a16="http://schemas.microsoft.com/office/drawing/2014/main" id="{A1C9CBB3-97C0-4A35-9088-C69233F5CEE7}"/>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31610871-AEE9-46EB-9D27-BA1D9D688124}"/>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sz="1493"/>
              </a:p>
            </p:txBody>
          </p:sp>
          <p:sp>
            <p:nvSpPr>
              <p:cNvPr id="11" name="Graphic 78">
                <a:extLst>
                  <a:ext uri="{FF2B5EF4-FFF2-40B4-BE49-F238E27FC236}">
                    <a16:creationId xmlns:a16="http://schemas.microsoft.com/office/drawing/2014/main" id="{27478059-2A11-484D-A2D7-199F74778E50}"/>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sz="1493"/>
              </a:p>
            </p:txBody>
          </p:sp>
          <p:sp>
            <p:nvSpPr>
              <p:cNvPr id="12" name="Graphic 78">
                <a:extLst>
                  <a:ext uri="{FF2B5EF4-FFF2-40B4-BE49-F238E27FC236}">
                    <a16:creationId xmlns:a16="http://schemas.microsoft.com/office/drawing/2014/main" id="{30EC0886-DDB9-47F1-9414-C121C1D3F954}"/>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sz="1493"/>
              </a:p>
            </p:txBody>
          </p:sp>
          <p:sp>
            <p:nvSpPr>
              <p:cNvPr id="13" name="Graphic 78">
                <a:extLst>
                  <a:ext uri="{FF2B5EF4-FFF2-40B4-BE49-F238E27FC236}">
                    <a16:creationId xmlns:a16="http://schemas.microsoft.com/office/drawing/2014/main" id="{66A10427-DF20-4284-B215-EABA4D366E20}"/>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sz="1493"/>
              </a:p>
            </p:txBody>
          </p:sp>
        </p:grpSp>
      </p:grpSp>
    </p:spTree>
    <p:extLst>
      <p:ext uri="{BB962C8B-B14F-4D97-AF65-F5344CB8AC3E}">
        <p14:creationId xmlns:p14="http://schemas.microsoft.com/office/powerpoint/2010/main" val="298983927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473D3-0F03-4BF4-831F-34E80BAC551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4C09409-59F2-486F-A6D0-FAEE8FFF25B2}"/>
              </a:ext>
            </a:extLst>
          </p:cNvPr>
          <p:cNvSpPr>
            <a:spLocks noGrp="1"/>
          </p:cNvSpPr>
          <p:nvPr>
            <p:ph sz="half" idx="1"/>
          </p:nvPr>
        </p:nvSpPr>
        <p:spPr>
          <a:xfrm>
            <a:off x="560765" y="3586681"/>
            <a:ext cx="4954829" cy="51983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3087241-B390-47A6-8070-C3D4652F887B}"/>
              </a:ext>
            </a:extLst>
          </p:cNvPr>
          <p:cNvSpPr>
            <a:spLocks noGrp="1"/>
          </p:cNvSpPr>
          <p:nvPr>
            <p:ph sz="half" idx="2"/>
          </p:nvPr>
        </p:nvSpPr>
        <p:spPr>
          <a:xfrm>
            <a:off x="6391612" y="3586681"/>
            <a:ext cx="4918547" cy="51983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5080B360-2ACA-4B93-9439-591B6D3FBC3F}"/>
              </a:ext>
            </a:extLst>
          </p:cNvPr>
          <p:cNvSpPr>
            <a:spLocks noGrp="1"/>
          </p:cNvSpPr>
          <p:nvPr>
            <p:ph type="dt" sz="half" idx="10"/>
          </p:nvPr>
        </p:nvSpPr>
        <p:spPr/>
        <p:txBody>
          <a:bodyPr/>
          <a:lstStyle/>
          <a:p>
            <a:fld id="{463255ED-7101-4D18-A8AE-3B5E4CB87EA5}" type="datetime1">
              <a:rPr lang="en-US" smtClean="0"/>
              <a:t>11/7/2022</a:t>
            </a:fld>
            <a:endParaRPr lang="en-US"/>
          </a:p>
        </p:txBody>
      </p:sp>
      <p:sp>
        <p:nvSpPr>
          <p:cNvPr id="6" name="Footer Placeholder 5">
            <a:extLst>
              <a:ext uri="{FF2B5EF4-FFF2-40B4-BE49-F238E27FC236}">
                <a16:creationId xmlns:a16="http://schemas.microsoft.com/office/drawing/2014/main" id="{684A73E2-CF78-404C-A86F-E70A284AE9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A8F42A-11E1-42A0-8ECF-A5BBA3B8CA56}"/>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8" name="Graphic 78">
            <a:extLst>
              <a:ext uri="{FF2B5EF4-FFF2-40B4-BE49-F238E27FC236}">
                <a16:creationId xmlns:a16="http://schemas.microsoft.com/office/drawing/2014/main" id="{0CB61A83-9419-49FC-8074-2AB3D34FA88B}"/>
              </a:ext>
              <a:ext uri="{C183D7F6-B498-43B3-948B-1728B52AA6E4}">
                <adec:decorative xmlns:adec="http://schemas.microsoft.com/office/drawing/2017/decorative" val="1"/>
              </a:ext>
            </a:extLst>
          </p:cNvPr>
          <p:cNvGrpSpPr/>
          <p:nvPr/>
        </p:nvGrpSpPr>
        <p:grpSpPr>
          <a:xfrm>
            <a:off x="565574" y="3299040"/>
            <a:ext cx="1037057" cy="65023"/>
            <a:chOff x="4886325" y="3371754"/>
            <a:chExt cx="2418492" cy="113728"/>
          </a:xfrm>
          <a:solidFill>
            <a:schemeClr val="accent1"/>
          </a:solidFill>
        </p:grpSpPr>
        <p:sp>
          <p:nvSpPr>
            <p:cNvPr id="9" name="Graphic 78">
              <a:extLst>
                <a:ext uri="{FF2B5EF4-FFF2-40B4-BE49-F238E27FC236}">
                  <a16:creationId xmlns:a16="http://schemas.microsoft.com/office/drawing/2014/main" id="{BCD12E57-97FB-48D8-81CC-7C37E8947CB4}"/>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sz="1493"/>
            </a:p>
          </p:txBody>
        </p:sp>
        <p:grpSp>
          <p:nvGrpSpPr>
            <p:cNvPr id="10" name="Graphic 78">
              <a:extLst>
                <a:ext uri="{FF2B5EF4-FFF2-40B4-BE49-F238E27FC236}">
                  <a16:creationId xmlns:a16="http://schemas.microsoft.com/office/drawing/2014/main" id="{E487641C-E83B-4134-88C9-1D23D5FA1836}"/>
                </a:ext>
              </a:extLst>
            </p:cNvPr>
            <p:cNvGrpSpPr/>
            <p:nvPr/>
          </p:nvGrpSpPr>
          <p:grpSpPr>
            <a:xfrm>
              <a:off x="4886709" y="3371754"/>
              <a:ext cx="2418108" cy="113728"/>
              <a:chOff x="4886709" y="3371754"/>
              <a:chExt cx="2418108" cy="113728"/>
            </a:xfrm>
            <a:grpFill/>
          </p:grpSpPr>
          <p:sp>
            <p:nvSpPr>
              <p:cNvPr id="11" name="Graphic 78">
                <a:extLst>
                  <a:ext uri="{FF2B5EF4-FFF2-40B4-BE49-F238E27FC236}">
                    <a16:creationId xmlns:a16="http://schemas.microsoft.com/office/drawing/2014/main" id="{B99AB7A6-A88C-44E1-A9DE-4126B957F88A}"/>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sz="1493"/>
              </a:p>
            </p:txBody>
          </p:sp>
          <p:sp>
            <p:nvSpPr>
              <p:cNvPr id="12" name="Graphic 78">
                <a:extLst>
                  <a:ext uri="{FF2B5EF4-FFF2-40B4-BE49-F238E27FC236}">
                    <a16:creationId xmlns:a16="http://schemas.microsoft.com/office/drawing/2014/main" id="{9FF0D518-1D17-44C7-BF73-7C980481DB5B}"/>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sz="1493"/>
              </a:p>
            </p:txBody>
          </p:sp>
          <p:sp>
            <p:nvSpPr>
              <p:cNvPr id="13" name="Graphic 78">
                <a:extLst>
                  <a:ext uri="{FF2B5EF4-FFF2-40B4-BE49-F238E27FC236}">
                    <a16:creationId xmlns:a16="http://schemas.microsoft.com/office/drawing/2014/main" id="{9A7A3E12-61E8-41A0-A459-15BF375FA945}"/>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sz="1493"/>
              </a:p>
            </p:txBody>
          </p:sp>
          <p:sp>
            <p:nvSpPr>
              <p:cNvPr id="14" name="Graphic 78">
                <a:extLst>
                  <a:ext uri="{FF2B5EF4-FFF2-40B4-BE49-F238E27FC236}">
                    <a16:creationId xmlns:a16="http://schemas.microsoft.com/office/drawing/2014/main" id="{9E5E4A56-9100-4D60-8A34-0FE116F41FF1}"/>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sz="1493"/>
              </a:p>
            </p:txBody>
          </p:sp>
        </p:grpSp>
      </p:grpSp>
    </p:spTree>
    <p:extLst>
      <p:ext uri="{BB962C8B-B14F-4D97-AF65-F5344CB8AC3E}">
        <p14:creationId xmlns:p14="http://schemas.microsoft.com/office/powerpoint/2010/main" val="141568619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ECA31-EE14-41DD-9914-DA7138220460}"/>
              </a:ext>
            </a:extLst>
          </p:cNvPr>
          <p:cNvSpPr>
            <a:spLocks noGrp="1"/>
          </p:cNvSpPr>
          <p:nvPr>
            <p:ph type="title"/>
          </p:nvPr>
        </p:nvSpPr>
        <p:spPr>
          <a:xfrm>
            <a:off x="565709" y="1119385"/>
            <a:ext cx="10744450" cy="188524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CB22AB6-1657-4AE2-8607-2C77A25D79D9}"/>
              </a:ext>
            </a:extLst>
          </p:cNvPr>
          <p:cNvSpPr>
            <a:spLocks noGrp="1"/>
          </p:cNvSpPr>
          <p:nvPr>
            <p:ph type="body" idx="1"/>
          </p:nvPr>
        </p:nvSpPr>
        <p:spPr>
          <a:xfrm>
            <a:off x="565709" y="3586680"/>
            <a:ext cx="5168413" cy="1109958"/>
          </a:xfrm>
        </p:spPr>
        <p:txBody>
          <a:bodyPr anchor="b">
            <a:normAutofit/>
          </a:bodyPr>
          <a:lstStyle>
            <a:lvl1pPr marL="0" indent="0">
              <a:buNone/>
              <a:defRPr sz="2133" b="0" i="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4BAA6DC0-D4D5-4164-A3FD-6BB5CBB2BBAD}"/>
              </a:ext>
            </a:extLst>
          </p:cNvPr>
          <p:cNvSpPr>
            <a:spLocks noGrp="1"/>
          </p:cNvSpPr>
          <p:nvPr>
            <p:ph sz="half" idx="2"/>
          </p:nvPr>
        </p:nvSpPr>
        <p:spPr>
          <a:xfrm>
            <a:off x="565709" y="4787754"/>
            <a:ext cx="5168413" cy="3761488"/>
          </a:xfrm>
        </p:spPr>
        <p:txBody>
          <a:bodyPr>
            <a:normAutofit/>
          </a:bodyPr>
          <a:lstStyle>
            <a:lvl1pPr>
              <a:defRPr sz="1920"/>
            </a:lvl1pPr>
            <a:lvl2pPr>
              <a:defRPr sz="1707"/>
            </a:lvl2pPr>
            <a:lvl3pPr>
              <a:defRPr sz="1493"/>
            </a:lvl3pPr>
            <a:lvl4pPr>
              <a:defRPr sz="1280"/>
            </a:lvl4pPr>
            <a:lvl5pPr>
              <a:defRPr sz="128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29B35F8-95F3-43D1-8917-5836BAA90490}"/>
              </a:ext>
            </a:extLst>
          </p:cNvPr>
          <p:cNvSpPr>
            <a:spLocks noGrp="1"/>
          </p:cNvSpPr>
          <p:nvPr>
            <p:ph type="body" sz="quarter" idx="3"/>
          </p:nvPr>
        </p:nvSpPr>
        <p:spPr>
          <a:xfrm>
            <a:off x="6116294" y="3586680"/>
            <a:ext cx="5193866" cy="1109958"/>
          </a:xfrm>
        </p:spPr>
        <p:txBody>
          <a:bodyPr anchor="b">
            <a:normAutofit/>
          </a:bodyPr>
          <a:lstStyle>
            <a:lvl1pPr marL="0" indent="0">
              <a:buNone/>
              <a:defRPr sz="2133" b="0" i="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12B639E7-F4A3-4ADE-B290-0A4F9761B977}"/>
              </a:ext>
            </a:extLst>
          </p:cNvPr>
          <p:cNvSpPr>
            <a:spLocks noGrp="1"/>
          </p:cNvSpPr>
          <p:nvPr>
            <p:ph sz="quarter" idx="4"/>
          </p:nvPr>
        </p:nvSpPr>
        <p:spPr>
          <a:xfrm>
            <a:off x="6116294" y="4787754"/>
            <a:ext cx="5193866" cy="3761488"/>
          </a:xfrm>
        </p:spPr>
        <p:txBody>
          <a:bodyPr>
            <a:normAutofit/>
          </a:bodyPr>
          <a:lstStyle>
            <a:lvl1pPr>
              <a:defRPr sz="1920"/>
            </a:lvl1pPr>
            <a:lvl2pPr>
              <a:defRPr sz="1707"/>
            </a:lvl2pPr>
            <a:lvl3pPr>
              <a:defRPr sz="1493"/>
            </a:lvl3pPr>
            <a:lvl4pPr>
              <a:defRPr sz="1280"/>
            </a:lvl4pPr>
            <a:lvl5pPr>
              <a:defRPr sz="128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D6F296B-429F-4DFC-ABC3-0A078EA99425}"/>
              </a:ext>
            </a:extLst>
          </p:cNvPr>
          <p:cNvSpPr>
            <a:spLocks noGrp="1"/>
          </p:cNvSpPr>
          <p:nvPr>
            <p:ph type="dt" sz="half" idx="10"/>
          </p:nvPr>
        </p:nvSpPr>
        <p:spPr/>
        <p:txBody>
          <a:bodyPr/>
          <a:lstStyle/>
          <a:p>
            <a:fld id="{CD52F23D-51F6-4C94-8CD5-B9ABBF67EE23}" type="datetime1">
              <a:rPr lang="en-US" smtClean="0"/>
              <a:t>11/7/2022</a:t>
            </a:fld>
            <a:endParaRPr lang="en-US"/>
          </a:p>
        </p:txBody>
      </p:sp>
      <p:sp>
        <p:nvSpPr>
          <p:cNvPr id="8" name="Footer Placeholder 7">
            <a:extLst>
              <a:ext uri="{FF2B5EF4-FFF2-40B4-BE49-F238E27FC236}">
                <a16:creationId xmlns:a16="http://schemas.microsoft.com/office/drawing/2014/main" id="{0B7103B9-D521-4910-AC15-F12F25CB95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73A6D9-123D-492C-B5CE-294EF2559FAB}"/>
              </a:ext>
            </a:extLst>
          </p:cNvPr>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417317027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92A22-4B4D-4F58-9783-A0469DA4D233}"/>
              </a:ext>
            </a:extLst>
          </p:cNvPr>
          <p:cNvSpPr>
            <a:spLocks noGrp="1"/>
          </p:cNvSpPr>
          <p:nvPr>
            <p:ph type="title"/>
          </p:nvPr>
        </p:nvSpPr>
        <p:spPr>
          <a:xfrm>
            <a:off x="560766" y="1119386"/>
            <a:ext cx="10749393" cy="1885245"/>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3B5EE610-5457-4E8C-B568-B8D560773B5C}"/>
              </a:ext>
            </a:extLst>
          </p:cNvPr>
          <p:cNvSpPr>
            <a:spLocks noGrp="1"/>
          </p:cNvSpPr>
          <p:nvPr>
            <p:ph type="dt" sz="half" idx="10"/>
          </p:nvPr>
        </p:nvSpPr>
        <p:spPr/>
        <p:txBody>
          <a:bodyPr/>
          <a:lstStyle/>
          <a:p>
            <a:fld id="{D51A702F-6367-4FD1-89A8-3744BE6BA9A2}" type="datetime1">
              <a:rPr lang="en-US" smtClean="0"/>
              <a:t>11/7/2022</a:t>
            </a:fld>
            <a:endParaRPr lang="en-US"/>
          </a:p>
        </p:txBody>
      </p:sp>
      <p:sp>
        <p:nvSpPr>
          <p:cNvPr id="4" name="Footer Placeholder 3">
            <a:extLst>
              <a:ext uri="{FF2B5EF4-FFF2-40B4-BE49-F238E27FC236}">
                <a16:creationId xmlns:a16="http://schemas.microsoft.com/office/drawing/2014/main" id="{A0BA57BB-288A-4A30-A4EC-FF0537BC26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414C89-B968-4A85-A035-E2997A5F8498}"/>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6" name="Graphic 78">
            <a:extLst>
              <a:ext uri="{FF2B5EF4-FFF2-40B4-BE49-F238E27FC236}">
                <a16:creationId xmlns:a16="http://schemas.microsoft.com/office/drawing/2014/main" id="{AC45ECC6-E29C-40EF-A7C9-5A17DAFD4299}"/>
              </a:ext>
              <a:ext uri="{C183D7F6-B498-43B3-948B-1728B52AA6E4}">
                <adec:decorative xmlns:adec="http://schemas.microsoft.com/office/drawing/2017/decorative" val="1"/>
              </a:ext>
            </a:extLst>
          </p:cNvPr>
          <p:cNvGrpSpPr/>
          <p:nvPr/>
        </p:nvGrpSpPr>
        <p:grpSpPr>
          <a:xfrm>
            <a:off x="565574" y="3345536"/>
            <a:ext cx="1037057" cy="65023"/>
            <a:chOff x="4886325" y="3371754"/>
            <a:chExt cx="2418492" cy="113728"/>
          </a:xfrm>
          <a:solidFill>
            <a:schemeClr val="accent1"/>
          </a:solidFill>
        </p:grpSpPr>
        <p:sp>
          <p:nvSpPr>
            <p:cNvPr id="7" name="Graphic 78">
              <a:extLst>
                <a:ext uri="{FF2B5EF4-FFF2-40B4-BE49-F238E27FC236}">
                  <a16:creationId xmlns:a16="http://schemas.microsoft.com/office/drawing/2014/main" id="{8DA0D497-8E8F-426A-8172-894BE03F70F6}"/>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sz="1493"/>
            </a:p>
          </p:txBody>
        </p:sp>
        <p:grpSp>
          <p:nvGrpSpPr>
            <p:cNvPr id="8" name="Graphic 78">
              <a:extLst>
                <a:ext uri="{FF2B5EF4-FFF2-40B4-BE49-F238E27FC236}">
                  <a16:creationId xmlns:a16="http://schemas.microsoft.com/office/drawing/2014/main" id="{8C0459EF-3B70-4083-8845-3A9AF847E805}"/>
                </a:ext>
              </a:extLst>
            </p:cNvPr>
            <p:cNvGrpSpPr/>
            <p:nvPr/>
          </p:nvGrpSpPr>
          <p:grpSpPr>
            <a:xfrm>
              <a:off x="4886709" y="3371754"/>
              <a:ext cx="2418108" cy="113728"/>
              <a:chOff x="4886709" y="3371754"/>
              <a:chExt cx="2418108" cy="113728"/>
            </a:xfrm>
            <a:grpFill/>
          </p:grpSpPr>
          <p:sp>
            <p:nvSpPr>
              <p:cNvPr id="9" name="Graphic 78">
                <a:extLst>
                  <a:ext uri="{FF2B5EF4-FFF2-40B4-BE49-F238E27FC236}">
                    <a16:creationId xmlns:a16="http://schemas.microsoft.com/office/drawing/2014/main" id="{53BF2B58-70F8-4288-85AB-CBDA723CDFCC}"/>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sz="1493"/>
              </a:p>
            </p:txBody>
          </p:sp>
          <p:sp>
            <p:nvSpPr>
              <p:cNvPr id="10" name="Graphic 78">
                <a:extLst>
                  <a:ext uri="{FF2B5EF4-FFF2-40B4-BE49-F238E27FC236}">
                    <a16:creationId xmlns:a16="http://schemas.microsoft.com/office/drawing/2014/main" id="{A569E551-A5A0-4A8F-B999-3A6D104814A2}"/>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sz="1493"/>
              </a:p>
            </p:txBody>
          </p:sp>
          <p:sp>
            <p:nvSpPr>
              <p:cNvPr id="11" name="Graphic 78">
                <a:extLst>
                  <a:ext uri="{FF2B5EF4-FFF2-40B4-BE49-F238E27FC236}">
                    <a16:creationId xmlns:a16="http://schemas.microsoft.com/office/drawing/2014/main" id="{0FB69EB5-D9AC-46E7-934E-32999C39B2E6}"/>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sz="1493"/>
              </a:p>
            </p:txBody>
          </p:sp>
          <p:sp>
            <p:nvSpPr>
              <p:cNvPr id="12" name="Graphic 78">
                <a:extLst>
                  <a:ext uri="{FF2B5EF4-FFF2-40B4-BE49-F238E27FC236}">
                    <a16:creationId xmlns:a16="http://schemas.microsoft.com/office/drawing/2014/main" id="{6EABC49A-B4ED-44E4-ADB7-E432734A7C96}"/>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sz="1493"/>
              </a:p>
            </p:txBody>
          </p:sp>
        </p:grpSp>
      </p:grpSp>
    </p:spTree>
    <p:extLst>
      <p:ext uri="{BB962C8B-B14F-4D97-AF65-F5344CB8AC3E}">
        <p14:creationId xmlns:p14="http://schemas.microsoft.com/office/powerpoint/2010/main" val="113373469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7A339C-4093-4B40-8C90-52F005CA9A0E}"/>
              </a:ext>
            </a:extLst>
          </p:cNvPr>
          <p:cNvSpPr>
            <a:spLocks noGrp="1"/>
          </p:cNvSpPr>
          <p:nvPr>
            <p:ph type="dt" sz="half" idx="10"/>
          </p:nvPr>
        </p:nvSpPr>
        <p:spPr/>
        <p:txBody>
          <a:bodyPr/>
          <a:lstStyle/>
          <a:p>
            <a:fld id="{4A6E99BD-4B4F-4460-B452-0E8146ACCF8F}" type="datetime1">
              <a:rPr lang="en-US" smtClean="0"/>
              <a:t>11/7/2022</a:t>
            </a:fld>
            <a:endParaRPr lang="en-US"/>
          </a:p>
        </p:txBody>
      </p:sp>
      <p:sp>
        <p:nvSpPr>
          <p:cNvPr id="3" name="Footer Placeholder 2">
            <a:extLst>
              <a:ext uri="{FF2B5EF4-FFF2-40B4-BE49-F238E27FC236}">
                <a16:creationId xmlns:a16="http://schemas.microsoft.com/office/drawing/2014/main" id="{DFA33F04-8E0A-4165-930C-527D781A7D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62F57B-BEB6-4973-A362-38F638E0D05C}"/>
              </a:ext>
            </a:extLst>
          </p:cNvPr>
          <p:cNvSpPr>
            <a:spLocks noGrp="1"/>
          </p:cNvSpPr>
          <p:nvPr>
            <p:ph type="sldNum" sz="quarter" idx="12"/>
          </p:nvPr>
        </p:nvSpPr>
        <p:spPr/>
        <p:txBody>
          <a:bodyPr/>
          <a:lstStyle/>
          <a:p>
            <a:fld id="{E1076ED0-0DB3-4879-AAE5-5C20D22C1DF4}" type="slidenum">
              <a:rPr lang="en-US" smtClean="0"/>
              <a:t>‹#›</a:t>
            </a:fld>
            <a:endParaRPr lang="en-US"/>
          </a:p>
        </p:txBody>
      </p:sp>
    </p:spTree>
    <p:extLst>
      <p:ext uri="{BB962C8B-B14F-4D97-AF65-F5344CB8AC3E}">
        <p14:creationId xmlns:p14="http://schemas.microsoft.com/office/powerpoint/2010/main" val="296843458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FAC90-C2CA-44DD-8EF8-20BDD6724247}"/>
              </a:ext>
            </a:extLst>
          </p:cNvPr>
          <p:cNvSpPr>
            <a:spLocks noGrp="1"/>
          </p:cNvSpPr>
          <p:nvPr>
            <p:ph type="title"/>
          </p:nvPr>
        </p:nvSpPr>
        <p:spPr>
          <a:xfrm>
            <a:off x="565709" y="1119386"/>
            <a:ext cx="4603078" cy="3161816"/>
          </a:xfrm>
        </p:spPr>
        <p:txBody>
          <a:bodyPr anchor="b">
            <a:noAutofit/>
          </a:bodyPr>
          <a:lstStyle>
            <a:lvl1pPr>
              <a:defRPr sz="384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EE915FB-D5F4-4CAD-AE70-3644E81802E6}"/>
              </a:ext>
            </a:extLst>
          </p:cNvPr>
          <p:cNvSpPr>
            <a:spLocks noGrp="1"/>
          </p:cNvSpPr>
          <p:nvPr>
            <p:ph idx="1"/>
          </p:nvPr>
        </p:nvSpPr>
        <p:spPr>
          <a:xfrm>
            <a:off x="5528734" y="1404338"/>
            <a:ext cx="5781425" cy="6931378"/>
          </a:xfrm>
        </p:spPr>
        <p:txBody>
          <a:bodyPr>
            <a:normAutofit/>
          </a:bodyPr>
          <a:lstStyle>
            <a:lvl1pPr>
              <a:defRPr sz="2133"/>
            </a:lvl1pPr>
            <a:lvl2pPr>
              <a:defRPr sz="1920"/>
            </a:lvl2pPr>
            <a:lvl3pPr>
              <a:defRPr sz="1707"/>
            </a:lvl3pPr>
            <a:lvl4pPr>
              <a:defRPr sz="1493"/>
            </a:lvl4pPr>
            <a:lvl5pPr>
              <a:defRPr sz="149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7374DA3-3BAC-4045-825F-B3C27B89736B}"/>
              </a:ext>
            </a:extLst>
          </p:cNvPr>
          <p:cNvSpPr>
            <a:spLocks noGrp="1"/>
          </p:cNvSpPr>
          <p:nvPr>
            <p:ph type="body" sz="half" idx="2"/>
          </p:nvPr>
        </p:nvSpPr>
        <p:spPr>
          <a:xfrm>
            <a:off x="565709" y="4876800"/>
            <a:ext cx="4603078" cy="3470205"/>
          </a:xfrm>
        </p:spPr>
        <p:txBody>
          <a:bodyPr>
            <a:normAutofit/>
          </a:bodyPr>
          <a:lstStyle>
            <a:lvl1pPr marL="0" indent="0">
              <a:buNone/>
              <a:defRPr sz="2133"/>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D45A0D65-0423-4E45-947A-E08C8569F15F}"/>
              </a:ext>
            </a:extLst>
          </p:cNvPr>
          <p:cNvSpPr>
            <a:spLocks noGrp="1"/>
          </p:cNvSpPr>
          <p:nvPr>
            <p:ph type="dt" sz="half" idx="10"/>
          </p:nvPr>
        </p:nvSpPr>
        <p:spPr/>
        <p:txBody>
          <a:bodyPr/>
          <a:lstStyle/>
          <a:p>
            <a:fld id="{EB6FD34C-1867-42A9-AC54-D15ADD8A65E7}" type="datetime1">
              <a:rPr lang="en-US" smtClean="0"/>
              <a:t>11/7/2022</a:t>
            </a:fld>
            <a:endParaRPr lang="en-US"/>
          </a:p>
        </p:txBody>
      </p:sp>
      <p:sp>
        <p:nvSpPr>
          <p:cNvPr id="6" name="Footer Placeholder 5">
            <a:extLst>
              <a:ext uri="{FF2B5EF4-FFF2-40B4-BE49-F238E27FC236}">
                <a16:creationId xmlns:a16="http://schemas.microsoft.com/office/drawing/2014/main" id="{27E6FBD0-E49F-4DE6-9264-CEDB9BAA01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16B246-A768-4B2D-96C6-9F417852636C}"/>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8" name="Graphic 78">
            <a:extLst>
              <a:ext uri="{FF2B5EF4-FFF2-40B4-BE49-F238E27FC236}">
                <a16:creationId xmlns:a16="http://schemas.microsoft.com/office/drawing/2014/main" id="{839DB371-B90D-44CB-A4AF-C7BDBFD0A877}"/>
              </a:ext>
              <a:ext uri="{C183D7F6-B498-43B3-948B-1728B52AA6E4}">
                <adec:decorative xmlns:adec="http://schemas.microsoft.com/office/drawing/2017/decorative" val="1"/>
              </a:ext>
            </a:extLst>
          </p:cNvPr>
          <p:cNvGrpSpPr/>
          <p:nvPr/>
        </p:nvGrpSpPr>
        <p:grpSpPr>
          <a:xfrm>
            <a:off x="565574" y="4541822"/>
            <a:ext cx="1037057" cy="65023"/>
            <a:chOff x="4886325" y="3371754"/>
            <a:chExt cx="2418492" cy="113728"/>
          </a:xfrm>
          <a:solidFill>
            <a:schemeClr val="accent1"/>
          </a:solidFill>
        </p:grpSpPr>
        <p:sp>
          <p:nvSpPr>
            <p:cNvPr id="9" name="Graphic 78">
              <a:extLst>
                <a:ext uri="{FF2B5EF4-FFF2-40B4-BE49-F238E27FC236}">
                  <a16:creationId xmlns:a16="http://schemas.microsoft.com/office/drawing/2014/main" id="{0C845011-2FC2-40F7-B0C6-49CBBA72B9CB}"/>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sz="1493"/>
            </a:p>
          </p:txBody>
        </p:sp>
        <p:grpSp>
          <p:nvGrpSpPr>
            <p:cNvPr id="10" name="Graphic 78">
              <a:extLst>
                <a:ext uri="{FF2B5EF4-FFF2-40B4-BE49-F238E27FC236}">
                  <a16:creationId xmlns:a16="http://schemas.microsoft.com/office/drawing/2014/main" id="{82BC78B8-5139-436F-AD47-3CC03903FDDC}"/>
                </a:ext>
              </a:extLst>
            </p:cNvPr>
            <p:cNvGrpSpPr/>
            <p:nvPr/>
          </p:nvGrpSpPr>
          <p:grpSpPr>
            <a:xfrm>
              <a:off x="4886709" y="3371754"/>
              <a:ext cx="2418108" cy="113728"/>
              <a:chOff x="4886709" y="3371754"/>
              <a:chExt cx="2418108" cy="113728"/>
            </a:xfrm>
            <a:grpFill/>
          </p:grpSpPr>
          <p:sp>
            <p:nvSpPr>
              <p:cNvPr id="11" name="Graphic 78">
                <a:extLst>
                  <a:ext uri="{FF2B5EF4-FFF2-40B4-BE49-F238E27FC236}">
                    <a16:creationId xmlns:a16="http://schemas.microsoft.com/office/drawing/2014/main" id="{F9DC17BA-1278-45C9-B1BF-B9F1518E1F29}"/>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sz="1493"/>
              </a:p>
            </p:txBody>
          </p:sp>
          <p:sp>
            <p:nvSpPr>
              <p:cNvPr id="12" name="Graphic 78">
                <a:extLst>
                  <a:ext uri="{FF2B5EF4-FFF2-40B4-BE49-F238E27FC236}">
                    <a16:creationId xmlns:a16="http://schemas.microsoft.com/office/drawing/2014/main" id="{99637B9F-CC26-4669-81F0-A942B4F72D61}"/>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sz="1493"/>
              </a:p>
            </p:txBody>
          </p:sp>
          <p:sp>
            <p:nvSpPr>
              <p:cNvPr id="13" name="Graphic 78">
                <a:extLst>
                  <a:ext uri="{FF2B5EF4-FFF2-40B4-BE49-F238E27FC236}">
                    <a16:creationId xmlns:a16="http://schemas.microsoft.com/office/drawing/2014/main" id="{2BB8F115-0030-47B4-BAF4-C15D1EA27B11}"/>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sz="1493"/>
              </a:p>
            </p:txBody>
          </p:sp>
          <p:sp>
            <p:nvSpPr>
              <p:cNvPr id="14" name="Graphic 78">
                <a:extLst>
                  <a:ext uri="{FF2B5EF4-FFF2-40B4-BE49-F238E27FC236}">
                    <a16:creationId xmlns:a16="http://schemas.microsoft.com/office/drawing/2014/main" id="{662F9949-4F1A-4708-824B-E876E9BEDA16}"/>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sz="1493"/>
              </a:p>
            </p:txBody>
          </p:sp>
        </p:grpSp>
      </p:grpSp>
    </p:spTree>
    <p:extLst>
      <p:ext uri="{BB962C8B-B14F-4D97-AF65-F5344CB8AC3E}">
        <p14:creationId xmlns:p14="http://schemas.microsoft.com/office/powerpoint/2010/main" val="387098324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CB0C8-915E-4BF2-976E-B8D7EDC591F9}"/>
              </a:ext>
            </a:extLst>
          </p:cNvPr>
          <p:cNvSpPr>
            <a:spLocks noGrp="1"/>
          </p:cNvSpPr>
          <p:nvPr>
            <p:ph type="title"/>
          </p:nvPr>
        </p:nvSpPr>
        <p:spPr>
          <a:xfrm>
            <a:off x="565709" y="1119386"/>
            <a:ext cx="4194386" cy="3161816"/>
          </a:xfrm>
        </p:spPr>
        <p:txBody>
          <a:bodyPr anchor="b">
            <a:noAutofit/>
          </a:bodyPr>
          <a:lstStyle>
            <a:lvl1pPr>
              <a:defRPr sz="384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710714E6-8E50-4B50-A2E0-F9D20155EB9B}"/>
              </a:ext>
            </a:extLst>
          </p:cNvPr>
          <p:cNvSpPr>
            <a:spLocks noGrp="1"/>
          </p:cNvSpPr>
          <p:nvPr>
            <p:ph type="pic" idx="1"/>
          </p:nvPr>
        </p:nvSpPr>
        <p:spPr>
          <a:xfrm>
            <a:off x="5528734" y="1404338"/>
            <a:ext cx="5781425"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0D67A6C-5CA5-4EF0-B1C4-ED85FF255AE3}"/>
              </a:ext>
            </a:extLst>
          </p:cNvPr>
          <p:cNvSpPr>
            <a:spLocks noGrp="1"/>
          </p:cNvSpPr>
          <p:nvPr>
            <p:ph type="body" sz="half" idx="2"/>
          </p:nvPr>
        </p:nvSpPr>
        <p:spPr>
          <a:xfrm>
            <a:off x="565709" y="4876801"/>
            <a:ext cx="4194386" cy="3470204"/>
          </a:xfrm>
        </p:spPr>
        <p:txBody>
          <a:bodyPr>
            <a:normAutofit/>
          </a:bodyPr>
          <a:lstStyle>
            <a:lvl1pPr marL="0" indent="0">
              <a:buNone/>
              <a:defRPr sz="2133"/>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31C76474-31D4-4567-B4EC-B6AF24488AE7}"/>
              </a:ext>
            </a:extLst>
          </p:cNvPr>
          <p:cNvSpPr>
            <a:spLocks noGrp="1"/>
          </p:cNvSpPr>
          <p:nvPr>
            <p:ph type="dt" sz="half" idx="10"/>
          </p:nvPr>
        </p:nvSpPr>
        <p:spPr/>
        <p:txBody>
          <a:bodyPr/>
          <a:lstStyle/>
          <a:p>
            <a:fld id="{336133E9-A654-4C17-8C3C-DDCAC83D6EBF}" type="datetime1">
              <a:rPr lang="en-US" smtClean="0"/>
              <a:t>11/7/2022</a:t>
            </a:fld>
            <a:endParaRPr lang="en-US"/>
          </a:p>
        </p:txBody>
      </p:sp>
      <p:sp>
        <p:nvSpPr>
          <p:cNvPr id="6" name="Footer Placeholder 5">
            <a:extLst>
              <a:ext uri="{FF2B5EF4-FFF2-40B4-BE49-F238E27FC236}">
                <a16:creationId xmlns:a16="http://schemas.microsoft.com/office/drawing/2014/main" id="{5C902DE0-33F5-4372-8EB5-F5746D344A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C5C2EF-849D-4B2C-8ED6-D26553657DBA}"/>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8" name="Graphic 78">
            <a:extLst>
              <a:ext uri="{FF2B5EF4-FFF2-40B4-BE49-F238E27FC236}">
                <a16:creationId xmlns:a16="http://schemas.microsoft.com/office/drawing/2014/main" id="{7627CBC2-9DC2-4EE8-A2D5-849E30F22017}"/>
              </a:ext>
              <a:ext uri="{C183D7F6-B498-43B3-948B-1728B52AA6E4}">
                <adec:decorative xmlns:adec="http://schemas.microsoft.com/office/drawing/2017/decorative" val="1"/>
              </a:ext>
            </a:extLst>
          </p:cNvPr>
          <p:cNvGrpSpPr/>
          <p:nvPr/>
        </p:nvGrpSpPr>
        <p:grpSpPr>
          <a:xfrm>
            <a:off x="565574" y="4541822"/>
            <a:ext cx="1037057" cy="65023"/>
            <a:chOff x="4886325" y="3371754"/>
            <a:chExt cx="2418492" cy="113728"/>
          </a:xfrm>
          <a:solidFill>
            <a:schemeClr val="accent1"/>
          </a:solidFill>
        </p:grpSpPr>
        <p:sp>
          <p:nvSpPr>
            <p:cNvPr id="9" name="Graphic 78">
              <a:extLst>
                <a:ext uri="{FF2B5EF4-FFF2-40B4-BE49-F238E27FC236}">
                  <a16:creationId xmlns:a16="http://schemas.microsoft.com/office/drawing/2014/main" id="{9FB4AEFC-63AB-4831-8EC1-E8145604D8D9}"/>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sz="1493"/>
            </a:p>
          </p:txBody>
        </p:sp>
        <p:grpSp>
          <p:nvGrpSpPr>
            <p:cNvPr id="10" name="Graphic 78">
              <a:extLst>
                <a:ext uri="{FF2B5EF4-FFF2-40B4-BE49-F238E27FC236}">
                  <a16:creationId xmlns:a16="http://schemas.microsoft.com/office/drawing/2014/main" id="{811E1337-D5DA-408D-91F3-A6A35FCDD0B9}"/>
                </a:ext>
              </a:extLst>
            </p:cNvPr>
            <p:cNvGrpSpPr/>
            <p:nvPr/>
          </p:nvGrpSpPr>
          <p:grpSpPr>
            <a:xfrm>
              <a:off x="4886709" y="3371754"/>
              <a:ext cx="2418108" cy="113728"/>
              <a:chOff x="4886709" y="3371754"/>
              <a:chExt cx="2418108" cy="113728"/>
            </a:xfrm>
            <a:grpFill/>
          </p:grpSpPr>
          <p:sp>
            <p:nvSpPr>
              <p:cNvPr id="11" name="Graphic 78">
                <a:extLst>
                  <a:ext uri="{FF2B5EF4-FFF2-40B4-BE49-F238E27FC236}">
                    <a16:creationId xmlns:a16="http://schemas.microsoft.com/office/drawing/2014/main" id="{1E473FA4-FD80-4D04-AAC5-63B9A4D80778}"/>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sz="1493"/>
              </a:p>
            </p:txBody>
          </p:sp>
          <p:sp>
            <p:nvSpPr>
              <p:cNvPr id="12" name="Graphic 78">
                <a:extLst>
                  <a:ext uri="{FF2B5EF4-FFF2-40B4-BE49-F238E27FC236}">
                    <a16:creationId xmlns:a16="http://schemas.microsoft.com/office/drawing/2014/main" id="{FCB457B9-48DE-4921-8C3F-996598075B1F}"/>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sz="1493"/>
              </a:p>
            </p:txBody>
          </p:sp>
          <p:sp>
            <p:nvSpPr>
              <p:cNvPr id="13" name="Graphic 78">
                <a:extLst>
                  <a:ext uri="{FF2B5EF4-FFF2-40B4-BE49-F238E27FC236}">
                    <a16:creationId xmlns:a16="http://schemas.microsoft.com/office/drawing/2014/main" id="{53C9DB95-9A61-4553-8D82-D2BE26FCBC6E}"/>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sz="1493"/>
              </a:p>
            </p:txBody>
          </p:sp>
          <p:sp>
            <p:nvSpPr>
              <p:cNvPr id="14" name="Graphic 78">
                <a:extLst>
                  <a:ext uri="{FF2B5EF4-FFF2-40B4-BE49-F238E27FC236}">
                    <a16:creationId xmlns:a16="http://schemas.microsoft.com/office/drawing/2014/main" id="{0EAE371F-24C9-4738-834F-FAF5A5C9ACE1}"/>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sz="1493"/>
              </a:p>
            </p:txBody>
          </p:sp>
        </p:grpSp>
      </p:grpSp>
    </p:spTree>
    <p:extLst>
      <p:ext uri="{BB962C8B-B14F-4D97-AF65-F5344CB8AC3E}">
        <p14:creationId xmlns:p14="http://schemas.microsoft.com/office/powerpoint/2010/main" val="154523750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9F2C5-A3FC-44EF-BA15-CEC83C83D67C}"/>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5040D3-67DB-455C-AD79-49E185DB63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B2B07A-258E-42DD-9A68-2C76F7D54040}"/>
              </a:ext>
            </a:extLst>
          </p:cNvPr>
          <p:cNvSpPr>
            <a:spLocks noGrp="1"/>
          </p:cNvSpPr>
          <p:nvPr>
            <p:ph type="dt" sz="half" idx="10"/>
          </p:nvPr>
        </p:nvSpPr>
        <p:spPr/>
        <p:txBody>
          <a:bodyPr/>
          <a:lstStyle/>
          <a:p>
            <a:fld id="{A4649BD0-10DB-43E7-8F22-40B3D51B8FC3}" type="datetime1">
              <a:rPr lang="en-US" smtClean="0"/>
              <a:t>11/7/2022</a:t>
            </a:fld>
            <a:endParaRPr lang="en-US"/>
          </a:p>
        </p:txBody>
      </p:sp>
      <p:sp>
        <p:nvSpPr>
          <p:cNvPr id="5" name="Footer Placeholder 4">
            <a:extLst>
              <a:ext uri="{FF2B5EF4-FFF2-40B4-BE49-F238E27FC236}">
                <a16:creationId xmlns:a16="http://schemas.microsoft.com/office/drawing/2014/main" id="{7C01E9BC-3BB8-40CD-9294-59A2E59E1B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13979D-5589-4770-9D29-046F2B506C33}"/>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12EF7969-DB38-4989-A65C-9D190A245515}"/>
              </a:ext>
              <a:ext uri="{C183D7F6-B498-43B3-948B-1728B52AA6E4}">
                <adec:decorative xmlns:adec="http://schemas.microsoft.com/office/drawing/2017/decorative" val="1"/>
              </a:ext>
            </a:extLst>
          </p:cNvPr>
          <p:cNvGrpSpPr/>
          <p:nvPr/>
        </p:nvGrpSpPr>
        <p:grpSpPr>
          <a:xfrm>
            <a:off x="565574" y="3318693"/>
            <a:ext cx="1037057" cy="65023"/>
            <a:chOff x="4886325" y="3371754"/>
            <a:chExt cx="2418492" cy="113728"/>
          </a:xfrm>
          <a:solidFill>
            <a:schemeClr val="accent1"/>
          </a:solidFill>
        </p:grpSpPr>
        <p:sp>
          <p:nvSpPr>
            <p:cNvPr id="8" name="Graphic 78">
              <a:extLst>
                <a:ext uri="{FF2B5EF4-FFF2-40B4-BE49-F238E27FC236}">
                  <a16:creationId xmlns:a16="http://schemas.microsoft.com/office/drawing/2014/main" id="{2145BE25-C437-45FE-A3D3-BBAAF108CC9B}"/>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sz="1493"/>
            </a:p>
          </p:txBody>
        </p:sp>
        <p:grpSp>
          <p:nvGrpSpPr>
            <p:cNvPr id="9" name="Graphic 78">
              <a:extLst>
                <a:ext uri="{FF2B5EF4-FFF2-40B4-BE49-F238E27FC236}">
                  <a16:creationId xmlns:a16="http://schemas.microsoft.com/office/drawing/2014/main" id="{4A9D0FA0-682C-4076-B779-D865AEEFC66C}"/>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AB60163C-1A2D-4F00-BC61-8A3C11E2D2BE}"/>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sz="1493"/>
              </a:p>
            </p:txBody>
          </p:sp>
          <p:sp>
            <p:nvSpPr>
              <p:cNvPr id="11" name="Graphic 78">
                <a:extLst>
                  <a:ext uri="{FF2B5EF4-FFF2-40B4-BE49-F238E27FC236}">
                    <a16:creationId xmlns:a16="http://schemas.microsoft.com/office/drawing/2014/main" id="{3FF8D873-9CF9-4A0A-A7B8-875C0B8233D6}"/>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sz="1493"/>
              </a:p>
            </p:txBody>
          </p:sp>
          <p:sp>
            <p:nvSpPr>
              <p:cNvPr id="12" name="Graphic 78">
                <a:extLst>
                  <a:ext uri="{FF2B5EF4-FFF2-40B4-BE49-F238E27FC236}">
                    <a16:creationId xmlns:a16="http://schemas.microsoft.com/office/drawing/2014/main" id="{2B645470-F624-4417-A8A4-FC242E43C9DB}"/>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sz="1493"/>
              </a:p>
            </p:txBody>
          </p:sp>
          <p:sp>
            <p:nvSpPr>
              <p:cNvPr id="13" name="Graphic 78">
                <a:extLst>
                  <a:ext uri="{FF2B5EF4-FFF2-40B4-BE49-F238E27FC236}">
                    <a16:creationId xmlns:a16="http://schemas.microsoft.com/office/drawing/2014/main" id="{ECC7EFEF-6B2A-4210-9275-0077ACF2827B}"/>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sz="1493"/>
              </a:p>
            </p:txBody>
          </p:sp>
        </p:grpSp>
      </p:grpSp>
    </p:spTree>
    <p:extLst>
      <p:ext uri="{BB962C8B-B14F-4D97-AF65-F5344CB8AC3E}">
        <p14:creationId xmlns:p14="http://schemas.microsoft.com/office/powerpoint/2010/main" val="92342464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6693CD-CB65-4F37-A6DA-F300B93C14D9}"/>
              </a:ext>
            </a:extLst>
          </p:cNvPr>
          <p:cNvSpPr>
            <a:spLocks noGrp="1"/>
          </p:cNvSpPr>
          <p:nvPr>
            <p:ph type="title" orient="vert"/>
          </p:nvPr>
        </p:nvSpPr>
        <p:spPr>
          <a:xfrm>
            <a:off x="8505999" y="1119385"/>
            <a:ext cx="2804160" cy="766562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448D117-7AE6-4831-9867-5145F64A0C24}"/>
              </a:ext>
            </a:extLst>
          </p:cNvPr>
          <p:cNvSpPr>
            <a:spLocks noGrp="1"/>
          </p:cNvSpPr>
          <p:nvPr>
            <p:ph type="body" orient="vert" idx="1"/>
          </p:nvPr>
        </p:nvSpPr>
        <p:spPr>
          <a:xfrm>
            <a:off x="560767" y="1119385"/>
            <a:ext cx="7508695" cy="76656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4988CF8-397F-485E-8081-AFA4DADD440C}"/>
              </a:ext>
            </a:extLst>
          </p:cNvPr>
          <p:cNvSpPr>
            <a:spLocks noGrp="1"/>
          </p:cNvSpPr>
          <p:nvPr>
            <p:ph type="dt" sz="half" idx="10"/>
          </p:nvPr>
        </p:nvSpPr>
        <p:spPr/>
        <p:txBody>
          <a:bodyPr/>
          <a:lstStyle/>
          <a:p>
            <a:fld id="{0A16C79C-F566-427A-93F6-434A4E613134}" type="datetime1">
              <a:rPr lang="en-US" smtClean="0"/>
              <a:t>11/7/2022</a:t>
            </a:fld>
            <a:endParaRPr lang="en-US"/>
          </a:p>
        </p:txBody>
      </p:sp>
      <p:sp>
        <p:nvSpPr>
          <p:cNvPr id="5" name="Footer Placeholder 4">
            <a:extLst>
              <a:ext uri="{FF2B5EF4-FFF2-40B4-BE49-F238E27FC236}">
                <a16:creationId xmlns:a16="http://schemas.microsoft.com/office/drawing/2014/main" id="{83CE4773-4660-4F21-83CF-1A449395BB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B59537-EB47-40FA-893E-785D6FE00A5C}"/>
              </a:ext>
            </a:extLst>
          </p:cNvPr>
          <p:cNvSpPr>
            <a:spLocks noGrp="1"/>
          </p:cNvSpPr>
          <p:nvPr>
            <p:ph type="sldNum" sz="quarter" idx="12"/>
          </p:nvPr>
        </p:nvSpPr>
        <p:spPr/>
        <p:txBody>
          <a:bodyPr/>
          <a:lstStyle/>
          <a:p>
            <a:fld id="{E1076ED0-0DB3-4879-AAE5-5C20D22C1DF4}" type="slidenum">
              <a:rPr lang="en-US" smtClean="0"/>
              <a:t>‹#›</a:t>
            </a:fld>
            <a:endParaRPr lang="en-US"/>
          </a:p>
        </p:txBody>
      </p:sp>
      <p:grpSp>
        <p:nvGrpSpPr>
          <p:cNvPr id="7" name="Graphic 78">
            <a:extLst>
              <a:ext uri="{FF2B5EF4-FFF2-40B4-BE49-F238E27FC236}">
                <a16:creationId xmlns:a16="http://schemas.microsoft.com/office/drawing/2014/main" id="{588F505F-2957-41FC-9AAA-962853A6719E}"/>
              </a:ext>
              <a:ext uri="{C183D7F6-B498-43B3-948B-1728B52AA6E4}">
                <adec:decorative xmlns:adec="http://schemas.microsoft.com/office/drawing/2017/decorative" val="1"/>
              </a:ext>
            </a:extLst>
          </p:cNvPr>
          <p:cNvGrpSpPr/>
          <p:nvPr/>
        </p:nvGrpSpPr>
        <p:grpSpPr>
          <a:xfrm rot="5400000">
            <a:off x="7596360" y="1786373"/>
            <a:ext cx="1382743" cy="48767"/>
            <a:chOff x="4886325" y="3371754"/>
            <a:chExt cx="2418492" cy="113728"/>
          </a:xfrm>
          <a:solidFill>
            <a:schemeClr val="accent1"/>
          </a:solidFill>
        </p:grpSpPr>
        <p:sp>
          <p:nvSpPr>
            <p:cNvPr id="8" name="Graphic 78">
              <a:extLst>
                <a:ext uri="{FF2B5EF4-FFF2-40B4-BE49-F238E27FC236}">
                  <a16:creationId xmlns:a16="http://schemas.microsoft.com/office/drawing/2014/main" id="{091A36EB-8545-4EFE-B619-165D36D644D1}"/>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sz="1493"/>
            </a:p>
          </p:txBody>
        </p:sp>
        <p:grpSp>
          <p:nvGrpSpPr>
            <p:cNvPr id="9" name="Graphic 78">
              <a:extLst>
                <a:ext uri="{FF2B5EF4-FFF2-40B4-BE49-F238E27FC236}">
                  <a16:creationId xmlns:a16="http://schemas.microsoft.com/office/drawing/2014/main" id="{8D075D29-6706-486B-A55A-13866882BA88}"/>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3FAE751A-10F0-48F2-BBC3-D2FE499B345B}"/>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sz="1493"/>
              </a:p>
            </p:txBody>
          </p:sp>
          <p:sp>
            <p:nvSpPr>
              <p:cNvPr id="11" name="Graphic 78">
                <a:extLst>
                  <a:ext uri="{FF2B5EF4-FFF2-40B4-BE49-F238E27FC236}">
                    <a16:creationId xmlns:a16="http://schemas.microsoft.com/office/drawing/2014/main" id="{52289CAF-683C-4BCC-8AA5-95A3BF799B0F}"/>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sz="1493"/>
              </a:p>
            </p:txBody>
          </p:sp>
          <p:sp>
            <p:nvSpPr>
              <p:cNvPr id="12" name="Graphic 78">
                <a:extLst>
                  <a:ext uri="{FF2B5EF4-FFF2-40B4-BE49-F238E27FC236}">
                    <a16:creationId xmlns:a16="http://schemas.microsoft.com/office/drawing/2014/main" id="{3BC8403A-C46F-4DA1-A015-00A80215F289}"/>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sz="1493"/>
              </a:p>
            </p:txBody>
          </p:sp>
          <p:sp>
            <p:nvSpPr>
              <p:cNvPr id="13" name="Graphic 78">
                <a:extLst>
                  <a:ext uri="{FF2B5EF4-FFF2-40B4-BE49-F238E27FC236}">
                    <a16:creationId xmlns:a16="http://schemas.microsoft.com/office/drawing/2014/main" id="{A797D957-3A2C-42DF-B73E-CBB47BE036B7}"/>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sz="1493"/>
              </a:p>
            </p:txBody>
          </p:sp>
        </p:grpSp>
      </p:grpSp>
    </p:spTree>
    <p:extLst>
      <p:ext uri="{BB962C8B-B14F-4D97-AF65-F5344CB8AC3E}">
        <p14:creationId xmlns:p14="http://schemas.microsoft.com/office/powerpoint/2010/main" val="382925025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11/7/2022</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5099886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6" y="2463928"/>
            <a:ext cx="5397864"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19" y="2463930"/>
            <a:ext cx="5402310"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21934827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11/7/2022</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5349690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11/7/2022</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68646821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11/7/2022</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14574881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11/7/2022</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874750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11/7/2022</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99834763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11/7/2022</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57178923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11/7/2022</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52796486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11/7/2022</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15275478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11/7/2022</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0975382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11/7/2022</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073133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714" y="2517794"/>
            <a:ext cx="5386557" cy="584953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2171" y="2517794"/>
            <a:ext cx="5386557" cy="584953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72930" y="2610139"/>
            <a:ext cx="5201434" cy="774946"/>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4" name="Content Placeholder 3"/>
          <p:cNvSpPr>
            <a:spLocks noGrp="1"/>
          </p:cNvSpPr>
          <p:nvPr>
            <p:ph sz="half" idx="2"/>
          </p:nvPr>
        </p:nvSpPr>
        <p:spPr>
          <a:xfrm>
            <a:off x="1072930" y="3385086"/>
            <a:ext cx="5201434"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14631" y="2610141"/>
            <a:ext cx="5221686" cy="774945"/>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6" name="Content Placeholder 5"/>
          <p:cNvSpPr>
            <a:spLocks noGrp="1"/>
          </p:cNvSpPr>
          <p:nvPr>
            <p:ph sz="quarter" idx="4"/>
          </p:nvPr>
        </p:nvSpPr>
        <p:spPr>
          <a:xfrm>
            <a:off x="6714631" y="3385086"/>
            <a:ext cx="5221686"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11/7/2022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5435129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b="1565"/>
          <a:stretch/>
        </p:blipFill>
        <p:spPr>
          <a:xfrm>
            <a:off x="0" y="0"/>
            <a:ext cx="13004800" cy="9753600"/>
          </a:xfrm>
          <a:prstGeom prst="rect">
            <a:avLst/>
          </a:prstGeom>
          <a:noFill/>
          <a:ln>
            <a:noFill/>
          </a:ln>
        </p:spPr>
      </p:pic>
      <p:sp>
        <p:nvSpPr>
          <p:cNvPr id="11" name="Google Shape;11;p2"/>
          <p:cNvSpPr/>
          <p:nvPr/>
        </p:nvSpPr>
        <p:spPr>
          <a:xfrm>
            <a:off x="1420943" y="2019225"/>
            <a:ext cx="10162860" cy="6547090"/>
          </a:xfrm>
          <a:custGeom>
            <a:avLst/>
            <a:gdLst/>
            <a:ahLst/>
            <a:cxnLst/>
            <a:rect l="l" t="t" r="r" b="b"/>
            <a:pathLst>
              <a:path w="33354" h="21688" extrusionOk="0">
                <a:moveTo>
                  <a:pt x="0" y="1"/>
                </a:moveTo>
                <a:lnTo>
                  <a:pt x="0" y="21207"/>
                </a:lnTo>
                <a:cubicBezTo>
                  <a:pt x="30" y="21192"/>
                  <a:pt x="60" y="21177"/>
                  <a:pt x="90" y="21177"/>
                </a:cubicBezTo>
                <a:cubicBezTo>
                  <a:pt x="94" y="21177"/>
                  <a:pt x="97" y="21176"/>
                  <a:pt x="101" y="21176"/>
                </a:cubicBezTo>
                <a:cubicBezTo>
                  <a:pt x="368" y="21176"/>
                  <a:pt x="421" y="21688"/>
                  <a:pt x="682" y="21688"/>
                </a:cubicBezTo>
                <a:cubicBezTo>
                  <a:pt x="690" y="21688"/>
                  <a:pt x="697" y="21687"/>
                  <a:pt x="704" y="21687"/>
                </a:cubicBezTo>
                <a:cubicBezTo>
                  <a:pt x="990" y="21672"/>
                  <a:pt x="990" y="21537"/>
                  <a:pt x="1274" y="21507"/>
                </a:cubicBezTo>
                <a:cubicBezTo>
                  <a:pt x="1560" y="21492"/>
                  <a:pt x="1544" y="21222"/>
                  <a:pt x="1830" y="21207"/>
                </a:cubicBezTo>
                <a:cubicBezTo>
                  <a:pt x="2114" y="21177"/>
                  <a:pt x="2100" y="21087"/>
                  <a:pt x="2384" y="21072"/>
                </a:cubicBezTo>
                <a:cubicBezTo>
                  <a:pt x="2396" y="21071"/>
                  <a:pt x="2408" y="21070"/>
                  <a:pt x="2420" y="21070"/>
                </a:cubicBezTo>
                <a:cubicBezTo>
                  <a:pt x="2667" y="21070"/>
                  <a:pt x="2710" y="21357"/>
                  <a:pt x="2965" y="21357"/>
                </a:cubicBezTo>
                <a:cubicBezTo>
                  <a:pt x="2971" y="21357"/>
                  <a:pt x="2977" y="21357"/>
                  <a:pt x="2984" y="21357"/>
                </a:cubicBezTo>
                <a:cubicBezTo>
                  <a:pt x="3269" y="21327"/>
                  <a:pt x="3254" y="21192"/>
                  <a:pt x="3539" y="21162"/>
                </a:cubicBezTo>
                <a:cubicBezTo>
                  <a:pt x="3824" y="21147"/>
                  <a:pt x="3824" y="21072"/>
                  <a:pt x="4109" y="21042"/>
                </a:cubicBezTo>
                <a:cubicBezTo>
                  <a:pt x="4394" y="21027"/>
                  <a:pt x="4394" y="20982"/>
                  <a:pt x="4679" y="20967"/>
                </a:cubicBezTo>
                <a:cubicBezTo>
                  <a:pt x="4689" y="20966"/>
                  <a:pt x="4699" y="20965"/>
                  <a:pt x="4709" y="20965"/>
                </a:cubicBezTo>
                <a:cubicBezTo>
                  <a:pt x="4961" y="20965"/>
                  <a:pt x="5002" y="21327"/>
                  <a:pt x="5263" y="21327"/>
                </a:cubicBezTo>
                <a:cubicBezTo>
                  <a:pt x="5268" y="21327"/>
                  <a:pt x="5274" y="21327"/>
                  <a:pt x="5279" y="21327"/>
                </a:cubicBezTo>
                <a:cubicBezTo>
                  <a:pt x="5563" y="21297"/>
                  <a:pt x="5519" y="20682"/>
                  <a:pt x="5803" y="20667"/>
                </a:cubicBezTo>
                <a:cubicBezTo>
                  <a:pt x="5810" y="20666"/>
                  <a:pt x="5817" y="20666"/>
                  <a:pt x="5823" y="20666"/>
                </a:cubicBezTo>
                <a:cubicBezTo>
                  <a:pt x="6085" y="20666"/>
                  <a:pt x="6138" y="21223"/>
                  <a:pt x="6399" y="21223"/>
                </a:cubicBezTo>
                <a:cubicBezTo>
                  <a:pt x="6405" y="21223"/>
                  <a:pt x="6412" y="21223"/>
                  <a:pt x="6419" y="21222"/>
                </a:cubicBezTo>
                <a:cubicBezTo>
                  <a:pt x="6703" y="21207"/>
                  <a:pt x="6659" y="20607"/>
                  <a:pt x="6943" y="20592"/>
                </a:cubicBezTo>
                <a:cubicBezTo>
                  <a:pt x="6953" y="20591"/>
                  <a:pt x="6962" y="20591"/>
                  <a:pt x="6971" y="20591"/>
                </a:cubicBezTo>
                <a:cubicBezTo>
                  <a:pt x="7222" y="20591"/>
                  <a:pt x="7265" y="20968"/>
                  <a:pt x="7515" y="20968"/>
                </a:cubicBezTo>
                <a:cubicBezTo>
                  <a:pt x="7524" y="20968"/>
                  <a:pt x="7534" y="20968"/>
                  <a:pt x="7543" y="20967"/>
                </a:cubicBezTo>
                <a:cubicBezTo>
                  <a:pt x="7829" y="20952"/>
                  <a:pt x="7813" y="20637"/>
                  <a:pt x="8099" y="20607"/>
                </a:cubicBezTo>
                <a:cubicBezTo>
                  <a:pt x="8241" y="20600"/>
                  <a:pt x="8312" y="20600"/>
                  <a:pt x="8383" y="20600"/>
                </a:cubicBezTo>
                <a:cubicBezTo>
                  <a:pt x="8454" y="20600"/>
                  <a:pt x="8526" y="20600"/>
                  <a:pt x="8668" y="20592"/>
                </a:cubicBezTo>
                <a:cubicBezTo>
                  <a:pt x="8953" y="20562"/>
                  <a:pt x="8938" y="20412"/>
                  <a:pt x="9223" y="20397"/>
                </a:cubicBezTo>
                <a:cubicBezTo>
                  <a:pt x="9508" y="20367"/>
                  <a:pt x="9508" y="20352"/>
                  <a:pt x="9793" y="20322"/>
                </a:cubicBezTo>
                <a:cubicBezTo>
                  <a:pt x="9797" y="20322"/>
                  <a:pt x="9802" y="20322"/>
                  <a:pt x="9806" y="20322"/>
                </a:cubicBezTo>
                <a:cubicBezTo>
                  <a:pt x="10076" y="20322"/>
                  <a:pt x="10126" y="20773"/>
                  <a:pt x="10396" y="20773"/>
                </a:cubicBezTo>
                <a:cubicBezTo>
                  <a:pt x="10400" y="20773"/>
                  <a:pt x="10404" y="20773"/>
                  <a:pt x="10408" y="20772"/>
                </a:cubicBezTo>
                <a:cubicBezTo>
                  <a:pt x="10692" y="20742"/>
                  <a:pt x="10678" y="20592"/>
                  <a:pt x="10962" y="20562"/>
                </a:cubicBezTo>
                <a:cubicBezTo>
                  <a:pt x="11248" y="20547"/>
                  <a:pt x="11232" y="20307"/>
                  <a:pt x="11518" y="20277"/>
                </a:cubicBezTo>
                <a:cubicBezTo>
                  <a:pt x="11525" y="20277"/>
                  <a:pt x="11532" y="20276"/>
                  <a:pt x="11538" y="20276"/>
                </a:cubicBezTo>
                <a:cubicBezTo>
                  <a:pt x="11796" y="20276"/>
                  <a:pt x="11824" y="20533"/>
                  <a:pt x="12082" y="20533"/>
                </a:cubicBezTo>
                <a:cubicBezTo>
                  <a:pt x="12088" y="20533"/>
                  <a:pt x="12095" y="20533"/>
                  <a:pt x="12102" y="20532"/>
                </a:cubicBezTo>
                <a:cubicBezTo>
                  <a:pt x="12388" y="20502"/>
                  <a:pt x="12372" y="20307"/>
                  <a:pt x="12658" y="20292"/>
                </a:cubicBezTo>
                <a:cubicBezTo>
                  <a:pt x="12942" y="20262"/>
                  <a:pt x="12942" y="20187"/>
                  <a:pt x="13228" y="20157"/>
                </a:cubicBezTo>
                <a:cubicBezTo>
                  <a:pt x="13231" y="20157"/>
                  <a:pt x="13235" y="20157"/>
                  <a:pt x="13239" y="20157"/>
                </a:cubicBezTo>
                <a:cubicBezTo>
                  <a:pt x="13509" y="20157"/>
                  <a:pt x="13560" y="20637"/>
                  <a:pt x="13829" y="20637"/>
                </a:cubicBezTo>
                <a:cubicBezTo>
                  <a:pt x="13833" y="20637"/>
                  <a:pt x="13838" y="20637"/>
                  <a:pt x="13842" y="20637"/>
                </a:cubicBezTo>
                <a:lnTo>
                  <a:pt x="14412" y="20577"/>
                </a:lnTo>
                <a:cubicBezTo>
                  <a:pt x="14697" y="20562"/>
                  <a:pt x="14652" y="20127"/>
                  <a:pt x="14937" y="20113"/>
                </a:cubicBezTo>
                <a:cubicBezTo>
                  <a:pt x="14951" y="20111"/>
                  <a:pt x="14965" y="20110"/>
                  <a:pt x="14978" y="20110"/>
                </a:cubicBezTo>
                <a:cubicBezTo>
                  <a:pt x="15212" y="20110"/>
                  <a:pt x="15261" y="20339"/>
                  <a:pt x="15496" y="20339"/>
                </a:cubicBezTo>
                <a:cubicBezTo>
                  <a:pt x="15509" y="20339"/>
                  <a:pt x="15523" y="20338"/>
                  <a:pt x="15537" y="20337"/>
                </a:cubicBezTo>
                <a:cubicBezTo>
                  <a:pt x="15821" y="20322"/>
                  <a:pt x="15807" y="20173"/>
                  <a:pt x="16091" y="20157"/>
                </a:cubicBezTo>
                <a:cubicBezTo>
                  <a:pt x="16377" y="20127"/>
                  <a:pt x="16361" y="19873"/>
                  <a:pt x="16647" y="19857"/>
                </a:cubicBezTo>
                <a:cubicBezTo>
                  <a:pt x="16655" y="19856"/>
                  <a:pt x="16662" y="19856"/>
                  <a:pt x="16669" y="19856"/>
                </a:cubicBezTo>
                <a:cubicBezTo>
                  <a:pt x="16926" y="19856"/>
                  <a:pt x="16982" y="20338"/>
                  <a:pt x="17239" y="20338"/>
                </a:cubicBezTo>
                <a:cubicBezTo>
                  <a:pt x="17246" y="20338"/>
                  <a:pt x="17253" y="20338"/>
                  <a:pt x="17261" y="20337"/>
                </a:cubicBezTo>
                <a:cubicBezTo>
                  <a:pt x="17547" y="20322"/>
                  <a:pt x="17517" y="20007"/>
                  <a:pt x="17801" y="19993"/>
                </a:cubicBezTo>
                <a:cubicBezTo>
                  <a:pt x="18087" y="19963"/>
                  <a:pt x="18071" y="19753"/>
                  <a:pt x="18357" y="19737"/>
                </a:cubicBezTo>
                <a:cubicBezTo>
                  <a:pt x="18641" y="19707"/>
                  <a:pt x="18641" y="19723"/>
                  <a:pt x="18926" y="19707"/>
                </a:cubicBezTo>
                <a:cubicBezTo>
                  <a:pt x="18955" y="19704"/>
                  <a:pt x="18981" y="19703"/>
                  <a:pt x="19004" y="19703"/>
                </a:cubicBezTo>
                <a:cubicBezTo>
                  <a:pt x="19204" y="19703"/>
                  <a:pt x="19250" y="19798"/>
                  <a:pt x="19466" y="19798"/>
                </a:cubicBezTo>
                <a:cubicBezTo>
                  <a:pt x="19480" y="19798"/>
                  <a:pt x="19495" y="19798"/>
                  <a:pt x="19511" y="19797"/>
                </a:cubicBezTo>
                <a:cubicBezTo>
                  <a:pt x="19796" y="19767"/>
                  <a:pt x="19796" y="19723"/>
                  <a:pt x="20081" y="19693"/>
                </a:cubicBezTo>
                <a:cubicBezTo>
                  <a:pt x="20086" y="19692"/>
                  <a:pt x="20091" y="19692"/>
                  <a:pt x="20096" y="19692"/>
                </a:cubicBezTo>
                <a:cubicBezTo>
                  <a:pt x="20357" y="19692"/>
                  <a:pt x="20399" y="20054"/>
                  <a:pt x="20651" y="20054"/>
                </a:cubicBezTo>
                <a:cubicBezTo>
                  <a:pt x="20660" y="20054"/>
                  <a:pt x="20670" y="20054"/>
                  <a:pt x="20680" y="20053"/>
                </a:cubicBezTo>
                <a:cubicBezTo>
                  <a:pt x="20707" y="20051"/>
                  <a:pt x="20732" y="20050"/>
                  <a:pt x="20754" y="20050"/>
                </a:cubicBezTo>
                <a:cubicBezTo>
                  <a:pt x="20946" y="20050"/>
                  <a:pt x="20986" y="20099"/>
                  <a:pt x="21177" y="20099"/>
                </a:cubicBezTo>
                <a:cubicBezTo>
                  <a:pt x="21199" y="20099"/>
                  <a:pt x="21224" y="20098"/>
                  <a:pt x="21250" y="20097"/>
                </a:cubicBezTo>
                <a:cubicBezTo>
                  <a:pt x="21536" y="20067"/>
                  <a:pt x="21536" y="19963"/>
                  <a:pt x="21820" y="19947"/>
                </a:cubicBezTo>
                <a:cubicBezTo>
                  <a:pt x="22106" y="19917"/>
                  <a:pt x="22090" y="19707"/>
                  <a:pt x="22376" y="19693"/>
                </a:cubicBezTo>
                <a:cubicBezTo>
                  <a:pt x="22660" y="19663"/>
                  <a:pt x="22630" y="19333"/>
                  <a:pt x="22916" y="19317"/>
                </a:cubicBezTo>
                <a:cubicBezTo>
                  <a:pt x="22929" y="19316"/>
                  <a:pt x="22942" y="19315"/>
                  <a:pt x="22955" y="19315"/>
                </a:cubicBezTo>
                <a:cubicBezTo>
                  <a:pt x="23191" y="19315"/>
                  <a:pt x="23239" y="19559"/>
                  <a:pt x="23476" y="19559"/>
                </a:cubicBezTo>
                <a:cubicBezTo>
                  <a:pt x="23489" y="19559"/>
                  <a:pt x="23502" y="19558"/>
                  <a:pt x="23516" y="19557"/>
                </a:cubicBezTo>
                <a:cubicBezTo>
                  <a:pt x="23800" y="19543"/>
                  <a:pt x="23785" y="19483"/>
                  <a:pt x="24070" y="19467"/>
                </a:cubicBezTo>
                <a:cubicBezTo>
                  <a:pt x="24355" y="19437"/>
                  <a:pt x="24340" y="19213"/>
                  <a:pt x="24625" y="19183"/>
                </a:cubicBezTo>
                <a:cubicBezTo>
                  <a:pt x="24639" y="19182"/>
                  <a:pt x="24653" y="19182"/>
                  <a:pt x="24666" y="19182"/>
                </a:cubicBezTo>
                <a:cubicBezTo>
                  <a:pt x="24900" y="19182"/>
                  <a:pt x="24936" y="19304"/>
                  <a:pt x="25172" y="19304"/>
                </a:cubicBezTo>
                <a:cubicBezTo>
                  <a:pt x="25184" y="19304"/>
                  <a:pt x="25197" y="19303"/>
                  <a:pt x="25210" y="19303"/>
                </a:cubicBezTo>
                <a:cubicBezTo>
                  <a:pt x="25495" y="19273"/>
                  <a:pt x="25480" y="19153"/>
                  <a:pt x="25765" y="19137"/>
                </a:cubicBezTo>
                <a:cubicBezTo>
                  <a:pt x="25794" y="19134"/>
                  <a:pt x="25820" y="19133"/>
                  <a:pt x="25843" y="19133"/>
                </a:cubicBezTo>
                <a:cubicBezTo>
                  <a:pt x="26032" y="19133"/>
                  <a:pt x="26083" y="19217"/>
                  <a:pt x="26271" y="19217"/>
                </a:cubicBezTo>
                <a:cubicBezTo>
                  <a:pt x="26295" y="19217"/>
                  <a:pt x="26321" y="19216"/>
                  <a:pt x="26349" y="19213"/>
                </a:cubicBezTo>
                <a:cubicBezTo>
                  <a:pt x="26383" y="19211"/>
                  <a:pt x="26412" y="19210"/>
                  <a:pt x="26439" y="19210"/>
                </a:cubicBezTo>
                <a:cubicBezTo>
                  <a:pt x="26614" y="19210"/>
                  <a:pt x="26658" y="19245"/>
                  <a:pt x="26836" y="19245"/>
                </a:cubicBezTo>
                <a:cubicBezTo>
                  <a:pt x="26861" y="19245"/>
                  <a:pt x="26888" y="19244"/>
                  <a:pt x="26919" y="19243"/>
                </a:cubicBezTo>
                <a:cubicBezTo>
                  <a:pt x="27205" y="19213"/>
                  <a:pt x="27189" y="19047"/>
                  <a:pt x="27475" y="19017"/>
                </a:cubicBezTo>
                <a:cubicBezTo>
                  <a:pt x="27478" y="19017"/>
                  <a:pt x="27482" y="19017"/>
                  <a:pt x="27485" y="19017"/>
                </a:cubicBezTo>
                <a:cubicBezTo>
                  <a:pt x="27753" y="19017"/>
                  <a:pt x="27806" y="19544"/>
                  <a:pt x="28068" y="19544"/>
                </a:cubicBezTo>
                <a:cubicBezTo>
                  <a:pt x="28075" y="19544"/>
                  <a:pt x="28082" y="19543"/>
                  <a:pt x="28089" y="19543"/>
                </a:cubicBezTo>
                <a:cubicBezTo>
                  <a:pt x="28375" y="19527"/>
                  <a:pt x="28359" y="19227"/>
                  <a:pt x="28645" y="19213"/>
                </a:cubicBezTo>
                <a:cubicBezTo>
                  <a:pt x="28681" y="19209"/>
                  <a:pt x="28713" y="19207"/>
                  <a:pt x="28741" y="19207"/>
                </a:cubicBezTo>
                <a:cubicBezTo>
                  <a:pt x="28905" y="19207"/>
                  <a:pt x="28953" y="19263"/>
                  <a:pt x="29118" y="19263"/>
                </a:cubicBezTo>
                <a:cubicBezTo>
                  <a:pt x="29146" y="19263"/>
                  <a:pt x="29178" y="19261"/>
                  <a:pt x="29214" y="19257"/>
                </a:cubicBezTo>
                <a:cubicBezTo>
                  <a:pt x="29499" y="19243"/>
                  <a:pt x="29484" y="18987"/>
                  <a:pt x="29769" y="18973"/>
                </a:cubicBezTo>
                <a:cubicBezTo>
                  <a:pt x="29795" y="18970"/>
                  <a:pt x="29819" y="18969"/>
                  <a:pt x="29841" y="18969"/>
                </a:cubicBezTo>
                <a:cubicBezTo>
                  <a:pt x="30047" y="18969"/>
                  <a:pt x="30090" y="19078"/>
                  <a:pt x="30314" y="19078"/>
                </a:cubicBezTo>
                <a:cubicBezTo>
                  <a:pt x="30326" y="19078"/>
                  <a:pt x="30340" y="19078"/>
                  <a:pt x="30354" y="19077"/>
                </a:cubicBezTo>
                <a:cubicBezTo>
                  <a:pt x="30395" y="19073"/>
                  <a:pt x="30430" y="19071"/>
                  <a:pt x="30461" y="19071"/>
                </a:cubicBezTo>
                <a:cubicBezTo>
                  <a:pt x="30628" y="19071"/>
                  <a:pt x="30672" y="19124"/>
                  <a:pt x="30864" y="19124"/>
                </a:cubicBezTo>
                <a:cubicBezTo>
                  <a:pt x="30883" y="19124"/>
                  <a:pt x="30903" y="19124"/>
                  <a:pt x="30924" y="19123"/>
                </a:cubicBezTo>
                <a:cubicBezTo>
                  <a:pt x="31208" y="19093"/>
                  <a:pt x="31194" y="18957"/>
                  <a:pt x="31478" y="18927"/>
                </a:cubicBezTo>
                <a:cubicBezTo>
                  <a:pt x="31764" y="18913"/>
                  <a:pt x="31748" y="18657"/>
                  <a:pt x="32034" y="18627"/>
                </a:cubicBezTo>
                <a:cubicBezTo>
                  <a:pt x="32037" y="18627"/>
                  <a:pt x="32041" y="18627"/>
                  <a:pt x="32045" y="18627"/>
                </a:cubicBezTo>
                <a:cubicBezTo>
                  <a:pt x="32312" y="18627"/>
                  <a:pt x="32365" y="19138"/>
                  <a:pt x="32626" y="19138"/>
                </a:cubicBezTo>
                <a:cubicBezTo>
                  <a:pt x="32633" y="19138"/>
                  <a:pt x="32641" y="19138"/>
                  <a:pt x="32648" y="19137"/>
                </a:cubicBezTo>
                <a:cubicBezTo>
                  <a:pt x="32934" y="19123"/>
                  <a:pt x="32918" y="18883"/>
                  <a:pt x="33204" y="18853"/>
                </a:cubicBezTo>
                <a:cubicBezTo>
                  <a:pt x="33248" y="18853"/>
                  <a:pt x="33308" y="18853"/>
                  <a:pt x="33354" y="18867"/>
                </a:cubicBezTo>
                <a:lnTo>
                  <a:pt x="33354" y="1"/>
                </a:lnTo>
                <a:close/>
              </a:path>
            </a:pathLst>
          </a:custGeom>
          <a:solidFill>
            <a:schemeClr val="lt1"/>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p>
        </p:txBody>
      </p:sp>
      <p:sp>
        <p:nvSpPr>
          <p:cNvPr id="12" name="Google Shape;12;p2"/>
          <p:cNvSpPr txBox="1">
            <a:spLocks noGrp="1"/>
          </p:cNvSpPr>
          <p:nvPr>
            <p:ph type="ctrTitle"/>
          </p:nvPr>
        </p:nvSpPr>
        <p:spPr>
          <a:xfrm>
            <a:off x="2374827" y="3257056"/>
            <a:ext cx="8255147" cy="2881991"/>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7111">
                <a:solidFill>
                  <a:schemeClr val="accent4"/>
                </a:solidFill>
              </a:defRPr>
            </a:lvl1pPr>
            <a:lvl2pPr lvl="1" algn="ctr" rtl="0">
              <a:spcBef>
                <a:spcPts val="0"/>
              </a:spcBef>
              <a:spcAft>
                <a:spcPts val="0"/>
              </a:spcAft>
              <a:buClr>
                <a:srgbClr val="191919"/>
              </a:buClr>
              <a:buSzPts val="5200"/>
              <a:buNone/>
              <a:defRPr sz="7395">
                <a:solidFill>
                  <a:srgbClr val="191919"/>
                </a:solidFill>
              </a:defRPr>
            </a:lvl2pPr>
            <a:lvl3pPr lvl="2" algn="ctr" rtl="0">
              <a:spcBef>
                <a:spcPts val="0"/>
              </a:spcBef>
              <a:spcAft>
                <a:spcPts val="0"/>
              </a:spcAft>
              <a:buClr>
                <a:srgbClr val="191919"/>
              </a:buClr>
              <a:buSzPts val="5200"/>
              <a:buNone/>
              <a:defRPr sz="7395">
                <a:solidFill>
                  <a:srgbClr val="191919"/>
                </a:solidFill>
              </a:defRPr>
            </a:lvl3pPr>
            <a:lvl4pPr lvl="3" algn="ctr" rtl="0">
              <a:spcBef>
                <a:spcPts val="0"/>
              </a:spcBef>
              <a:spcAft>
                <a:spcPts val="0"/>
              </a:spcAft>
              <a:buClr>
                <a:srgbClr val="191919"/>
              </a:buClr>
              <a:buSzPts val="5200"/>
              <a:buNone/>
              <a:defRPr sz="7395">
                <a:solidFill>
                  <a:srgbClr val="191919"/>
                </a:solidFill>
              </a:defRPr>
            </a:lvl4pPr>
            <a:lvl5pPr lvl="4" algn="ctr" rtl="0">
              <a:spcBef>
                <a:spcPts val="0"/>
              </a:spcBef>
              <a:spcAft>
                <a:spcPts val="0"/>
              </a:spcAft>
              <a:buClr>
                <a:srgbClr val="191919"/>
              </a:buClr>
              <a:buSzPts val="5200"/>
              <a:buNone/>
              <a:defRPr sz="7395">
                <a:solidFill>
                  <a:srgbClr val="191919"/>
                </a:solidFill>
              </a:defRPr>
            </a:lvl5pPr>
            <a:lvl6pPr lvl="5" algn="ctr" rtl="0">
              <a:spcBef>
                <a:spcPts val="0"/>
              </a:spcBef>
              <a:spcAft>
                <a:spcPts val="0"/>
              </a:spcAft>
              <a:buClr>
                <a:srgbClr val="191919"/>
              </a:buClr>
              <a:buSzPts val="5200"/>
              <a:buNone/>
              <a:defRPr sz="7395">
                <a:solidFill>
                  <a:srgbClr val="191919"/>
                </a:solidFill>
              </a:defRPr>
            </a:lvl6pPr>
            <a:lvl7pPr lvl="6" algn="ctr" rtl="0">
              <a:spcBef>
                <a:spcPts val="0"/>
              </a:spcBef>
              <a:spcAft>
                <a:spcPts val="0"/>
              </a:spcAft>
              <a:buClr>
                <a:srgbClr val="191919"/>
              </a:buClr>
              <a:buSzPts val="5200"/>
              <a:buNone/>
              <a:defRPr sz="7395">
                <a:solidFill>
                  <a:srgbClr val="191919"/>
                </a:solidFill>
              </a:defRPr>
            </a:lvl7pPr>
            <a:lvl8pPr lvl="7" algn="ctr" rtl="0">
              <a:spcBef>
                <a:spcPts val="0"/>
              </a:spcBef>
              <a:spcAft>
                <a:spcPts val="0"/>
              </a:spcAft>
              <a:buClr>
                <a:srgbClr val="191919"/>
              </a:buClr>
              <a:buSzPts val="5200"/>
              <a:buNone/>
              <a:defRPr sz="7395">
                <a:solidFill>
                  <a:srgbClr val="191919"/>
                </a:solidFill>
              </a:defRPr>
            </a:lvl8pPr>
            <a:lvl9pPr lvl="8" algn="ctr" rtl="0">
              <a:spcBef>
                <a:spcPts val="0"/>
              </a:spcBef>
              <a:spcAft>
                <a:spcPts val="0"/>
              </a:spcAft>
              <a:buClr>
                <a:srgbClr val="191919"/>
              </a:buClr>
              <a:buSzPts val="5200"/>
              <a:buNone/>
              <a:defRPr sz="7395">
                <a:solidFill>
                  <a:srgbClr val="191919"/>
                </a:solidFill>
              </a:defRPr>
            </a:lvl9pPr>
          </a:lstStyle>
          <a:p>
            <a:endParaRPr/>
          </a:p>
        </p:txBody>
      </p:sp>
      <p:sp>
        <p:nvSpPr>
          <p:cNvPr id="13" name="Google Shape;13;p2"/>
          <p:cNvSpPr txBox="1">
            <a:spLocks noGrp="1"/>
          </p:cNvSpPr>
          <p:nvPr>
            <p:ph type="subTitle" idx="1"/>
          </p:nvPr>
        </p:nvSpPr>
        <p:spPr>
          <a:xfrm>
            <a:off x="3054294" y="6757073"/>
            <a:ext cx="6896213" cy="567182"/>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276">
                <a:solidFill>
                  <a:schemeClr val="accent4"/>
                </a:solidFill>
              </a:defRPr>
            </a:lvl1pPr>
            <a:lvl2pPr lvl="1" algn="ctr" rtl="0">
              <a:lnSpc>
                <a:spcPct val="100000"/>
              </a:lnSpc>
              <a:spcBef>
                <a:spcPts val="0"/>
              </a:spcBef>
              <a:spcAft>
                <a:spcPts val="0"/>
              </a:spcAft>
              <a:buSzPts val="1800"/>
              <a:buNone/>
              <a:defRPr sz="2560"/>
            </a:lvl2pPr>
            <a:lvl3pPr lvl="2" algn="ctr" rtl="0">
              <a:lnSpc>
                <a:spcPct val="100000"/>
              </a:lnSpc>
              <a:spcBef>
                <a:spcPts val="0"/>
              </a:spcBef>
              <a:spcAft>
                <a:spcPts val="0"/>
              </a:spcAft>
              <a:buSzPts val="1800"/>
              <a:buNone/>
              <a:defRPr sz="2560"/>
            </a:lvl3pPr>
            <a:lvl4pPr lvl="3" algn="ctr" rtl="0">
              <a:lnSpc>
                <a:spcPct val="100000"/>
              </a:lnSpc>
              <a:spcBef>
                <a:spcPts val="0"/>
              </a:spcBef>
              <a:spcAft>
                <a:spcPts val="0"/>
              </a:spcAft>
              <a:buSzPts val="1800"/>
              <a:buNone/>
              <a:defRPr sz="2560"/>
            </a:lvl4pPr>
            <a:lvl5pPr lvl="4" algn="ctr" rtl="0">
              <a:lnSpc>
                <a:spcPct val="100000"/>
              </a:lnSpc>
              <a:spcBef>
                <a:spcPts val="0"/>
              </a:spcBef>
              <a:spcAft>
                <a:spcPts val="0"/>
              </a:spcAft>
              <a:buSzPts val="1800"/>
              <a:buNone/>
              <a:defRPr sz="2560"/>
            </a:lvl5pPr>
            <a:lvl6pPr lvl="5" algn="ctr" rtl="0">
              <a:lnSpc>
                <a:spcPct val="100000"/>
              </a:lnSpc>
              <a:spcBef>
                <a:spcPts val="0"/>
              </a:spcBef>
              <a:spcAft>
                <a:spcPts val="0"/>
              </a:spcAft>
              <a:buSzPts val="1800"/>
              <a:buNone/>
              <a:defRPr sz="2560"/>
            </a:lvl6pPr>
            <a:lvl7pPr lvl="6" algn="ctr" rtl="0">
              <a:lnSpc>
                <a:spcPct val="100000"/>
              </a:lnSpc>
              <a:spcBef>
                <a:spcPts val="0"/>
              </a:spcBef>
              <a:spcAft>
                <a:spcPts val="0"/>
              </a:spcAft>
              <a:buSzPts val="1800"/>
              <a:buNone/>
              <a:defRPr sz="2560"/>
            </a:lvl7pPr>
            <a:lvl8pPr lvl="7" algn="ctr" rtl="0">
              <a:lnSpc>
                <a:spcPct val="100000"/>
              </a:lnSpc>
              <a:spcBef>
                <a:spcPts val="0"/>
              </a:spcBef>
              <a:spcAft>
                <a:spcPts val="0"/>
              </a:spcAft>
              <a:buSzPts val="1800"/>
              <a:buNone/>
              <a:defRPr sz="2560"/>
            </a:lvl8pPr>
            <a:lvl9pPr lvl="8" algn="ctr" rtl="0">
              <a:lnSpc>
                <a:spcPct val="100000"/>
              </a:lnSpc>
              <a:spcBef>
                <a:spcPts val="0"/>
              </a:spcBef>
              <a:spcAft>
                <a:spcPts val="0"/>
              </a:spcAft>
              <a:buSzPts val="1800"/>
              <a:buNone/>
              <a:defRPr sz="2560"/>
            </a:lvl9pPr>
          </a:lstStyle>
          <a:p>
            <a:endParaRPr/>
          </a:p>
        </p:txBody>
      </p:sp>
    </p:spTree>
    <p:extLst>
      <p:ext uri="{BB962C8B-B14F-4D97-AF65-F5344CB8AC3E}">
        <p14:creationId xmlns:p14="http://schemas.microsoft.com/office/powerpoint/2010/main" val="422626581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F1C56-8A72-4858-851C-F15B634C74F2}"/>
              </a:ext>
            </a:extLst>
          </p:cNvPr>
          <p:cNvSpPr>
            <a:spLocks noGrp="1"/>
          </p:cNvSpPr>
          <p:nvPr>
            <p:ph type="ctrTitle"/>
          </p:nvPr>
        </p:nvSpPr>
        <p:spPr>
          <a:xfrm>
            <a:off x="1584960" y="1596249"/>
            <a:ext cx="9183277" cy="5325097"/>
          </a:xfrm>
        </p:spPr>
        <p:txBody>
          <a:bodyPr anchor="b">
            <a:normAutofit/>
          </a:bodyPr>
          <a:lstStyle>
            <a:lvl1pPr algn="l">
              <a:defRPr sz="576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1834EB-45A5-426C-824A-8F07CA8F6DBE}"/>
              </a:ext>
            </a:extLst>
          </p:cNvPr>
          <p:cNvSpPr>
            <a:spLocks noGrp="1"/>
          </p:cNvSpPr>
          <p:nvPr>
            <p:ph type="subTitle" idx="1"/>
          </p:nvPr>
        </p:nvSpPr>
        <p:spPr>
          <a:xfrm>
            <a:off x="1584960" y="7438413"/>
            <a:ext cx="4917440" cy="1339826"/>
          </a:xfrm>
        </p:spPr>
        <p:txBody>
          <a:bodyPr>
            <a:normAutofit/>
          </a:bodyPr>
          <a:lstStyle>
            <a:lvl1pPr marL="0" indent="0" algn="l">
              <a:buNone/>
              <a:defRPr sz="1707"/>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dirty="0"/>
              <a:t>Click to edit Master subtitle style</a:t>
            </a:r>
          </a:p>
        </p:txBody>
      </p:sp>
      <p:sp>
        <p:nvSpPr>
          <p:cNvPr id="4" name="Date Placeholder 3">
            <a:extLst>
              <a:ext uri="{FF2B5EF4-FFF2-40B4-BE49-F238E27FC236}">
                <a16:creationId xmlns:a16="http://schemas.microsoft.com/office/drawing/2014/main" id="{293D55F2-5374-4778-B1EE-98996792D07B}"/>
              </a:ext>
            </a:extLst>
          </p:cNvPr>
          <p:cNvSpPr>
            <a:spLocks noGrp="1"/>
          </p:cNvSpPr>
          <p:nvPr>
            <p:ph type="dt" sz="half" idx="10"/>
          </p:nvPr>
        </p:nvSpPr>
        <p:spPr/>
        <p:txBody>
          <a:bodyPr/>
          <a:lstStyle/>
          <a:p>
            <a:fld id="{8C1E1FAD-7351-4908-963A-08EA8E4AB7A0}" type="datetimeFigureOut">
              <a:rPr lang="en-US" smtClean="0"/>
              <a:t>11/7/2022</a:t>
            </a:fld>
            <a:endParaRPr lang="en-US"/>
          </a:p>
        </p:txBody>
      </p:sp>
      <p:sp>
        <p:nvSpPr>
          <p:cNvPr id="5" name="Footer Placeholder 4">
            <a:extLst>
              <a:ext uri="{FF2B5EF4-FFF2-40B4-BE49-F238E27FC236}">
                <a16:creationId xmlns:a16="http://schemas.microsoft.com/office/drawing/2014/main" id="{944044F8-E727-4D63-B6D6-26482F83D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141F76-D956-4205-AD99-E91FD5FCC027}"/>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70407088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1A1B-E09A-4F93-BC68-B160114AFCEA}"/>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CC8C4A9-27ED-4E86-A256-5009E31342B6}"/>
              </a:ext>
            </a:extLst>
          </p:cNvPr>
          <p:cNvSpPr>
            <a:spLocks noGrp="1"/>
          </p:cNvSpPr>
          <p:nvPr>
            <p:ph idx="1"/>
          </p:nvPr>
        </p:nvSpPr>
        <p:spPr/>
        <p:txBody>
          <a:bodyPr/>
          <a:lstStyle>
            <a:lvl1pPr>
              <a:lnSpc>
                <a:spcPct val="120000"/>
              </a:lnSpc>
              <a:defRPr/>
            </a:lvl1pPr>
            <a:lvl2pPr>
              <a:lnSpc>
                <a:spcPct val="120000"/>
              </a:lnSpc>
              <a:defRPr/>
            </a:lvl2pPr>
            <a:lvl3pPr>
              <a:lnSpc>
                <a:spcPct val="120000"/>
              </a:lnSpc>
              <a:defRPr sz="1493"/>
            </a:lvl3pPr>
            <a:lvl4pPr>
              <a:lnSpc>
                <a:spcPct val="120000"/>
              </a:lnSpc>
              <a:defRPr sz="1280"/>
            </a:lvl4pPr>
            <a:lvl5pPr>
              <a:lnSpc>
                <a:spcPct val="120000"/>
              </a:lnSpc>
              <a:defRPr sz="128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5CF91C-8771-4949-A397-928A5743EBC7}"/>
              </a:ext>
            </a:extLst>
          </p:cNvPr>
          <p:cNvSpPr>
            <a:spLocks noGrp="1"/>
          </p:cNvSpPr>
          <p:nvPr>
            <p:ph type="dt" sz="half" idx="10"/>
          </p:nvPr>
        </p:nvSpPr>
        <p:spPr/>
        <p:txBody>
          <a:bodyPr/>
          <a:lstStyle/>
          <a:p>
            <a:fld id="{8C1E1FAD-7351-4908-963A-08EA8E4AB7A0}" type="datetimeFigureOut">
              <a:rPr lang="en-US" smtClean="0"/>
              <a:t>11/7/2022</a:t>
            </a:fld>
            <a:endParaRPr lang="en-US"/>
          </a:p>
        </p:txBody>
      </p:sp>
      <p:sp>
        <p:nvSpPr>
          <p:cNvPr id="5" name="Footer Placeholder 4">
            <a:extLst>
              <a:ext uri="{FF2B5EF4-FFF2-40B4-BE49-F238E27FC236}">
                <a16:creationId xmlns:a16="http://schemas.microsoft.com/office/drawing/2014/main" id="{013EA0ED-4961-4254-B34E-71D14C4E05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97152-BD97-4A72-8B07-CD2BC57B84F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72533785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4EAF4-C10D-4650-9587-15DA8E9F9C08}"/>
              </a:ext>
            </a:extLst>
          </p:cNvPr>
          <p:cNvSpPr>
            <a:spLocks noGrp="1"/>
          </p:cNvSpPr>
          <p:nvPr>
            <p:ph type="title"/>
          </p:nvPr>
        </p:nvSpPr>
        <p:spPr>
          <a:xfrm>
            <a:off x="1300480" y="1946826"/>
            <a:ext cx="10119360" cy="5233289"/>
          </a:xfrm>
        </p:spPr>
        <p:txBody>
          <a:bodyPr anchor="b"/>
          <a:lstStyle>
            <a:lvl1pPr>
              <a:defRPr sz="6400"/>
            </a:lvl1pPr>
          </a:lstStyle>
          <a:p>
            <a:r>
              <a:rPr lang="en-US" dirty="0"/>
              <a:t>Click to edit Master title style</a:t>
            </a:r>
          </a:p>
        </p:txBody>
      </p:sp>
      <p:sp>
        <p:nvSpPr>
          <p:cNvPr id="3" name="Text Placeholder 2">
            <a:extLst>
              <a:ext uri="{FF2B5EF4-FFF2-40B4-BE49-F238E27FC236}">
                <a16:creationId xmlns:a16="http://schemas.microsoft.com/office/drawing/2014/main" id="{BBA1D5C2-6E93-4B23-A0CA-D5D7E735C718}"/>
              </a:ext>
            </a:extLst>
          </p:cNvPr>
          <p:cNvSpPr>
            <a:spLocks noGrp="1"/>
          </p:cNvSpPr>
          <p:nvPr>
            <p:ph type="body" idx="1"/>
          </p:nvPr>
        </p:nvSpPr>
        <p:spPr>
          <a:xfrm>
            <a:off x="1300480" y="7564764"/>
            <a:ext cx="10119360" cy="1213476"/>
          </a:xfrm>
        </p:spPr>
        <p:txBody>
          <a:bodyPr>
            <a:normAutofit/>
          </a:bodyPr>
          <a:lstStyle>
            <a:lvl1pPr marL="0" indent="0">
              <a:buNone/>
              <a:defRPr sz="2133">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E815BFB-5D28-4ABE-AD37-0C6C3FD949FE}"/>
              </a:ext>
            </a:extLst>
          </p:cNvPr>
          <p:cNvSpPr>
            <a:spLocks noGrp="1"/>
          </p:cNvSpPr>
          <p:nvPr>
            <p:ph type="dt" sz="half" idx="10"/>
          </p:nvPr>
        </p:nvSpPr>
        <p:spPr/>
        <p:txBody>
          <a:bodyPr/>
          <a:lstStyle/>
          <a:p>
            <a:fld id="{8C1E1FAD-7351-4908-963A-08EA8E4AB7A0}" type="datetimeFigureOut">
              <a:rPr lang="en-US" smtClean="0"/>
              <a:t>11/7/2022</a:t>
            </a:fld>
            <a:endParaRPr lang="en-US"/>
          </a:p>
        </p:txBody>
      </p:sp>
      <p:sp>
        <p:nvSpPr>
          <p:cNvPr id="5" name="Footer Placeholder 4">
            <a:extLst>
              <a:ext uri="{FF2B5EF4-FFF2-40B4-BE49-F238E27FC236}">
                <a16:creationId xmlns:a16="http://schemas.microsoft.com/office/drawing/2014/main" id="{65A4035B-0539-4A03-87C0-22E52C98B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327ADF-48C9-49CF-BD4D-82399BF64AD3}"/>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20550742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A2FB-0310-4935-B7F7-E47876CD4E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987C14-52AB-4AAC-9038-29CF58EA6EA8}"/>
              </a:ext>
            </a:extLst>
          </p:cNvPr>
          <p:cNvSpPr>
            <a:spLocks noGrp="1"/>
          </p:cNvSpPr>
          <p:nvPr>
            <p:ph sz="half" idx="1"/>
          </p:nvPr>
        </p:nvSpPr>
        <p:spPr>
          <a:xfrm>
            <a:off x="1300481" y="3083773"/>
            <a:ext cx="5016449" cy="57012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CB2E45A-DCC0-4701-9D67-EF56AECE3432}"/>
              </a:ext>
            </a:extLst>
          </p:cNvPr>
          <p:cNvSpPr>
            <a:spLocks noGrp="1"/>
          </p:cNvSpPr>
          <p:nvPr>
            <p:ph sz="half" idx="2"/>
          </p:nvPr>
        </p:nvSpPr>
        <p:spPr>
          <a:xfrm>
            <a:off x="6687872" y="3083773"/>
            <a:ext cx="5101546" cy="57012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11AF0813-A167-4D17-AA79-07BD9765FE0D}"/>
              </a:ext>
            </a:extLst>
          </p:cNvPr>
          <p:cNvSpPr>
            <a:spLocks noGrp="1"/>
          </p:cNvSpPr>
          <p:nvPr>
            <p:ph type="dt" sz="half" idx="10"/>
          </p:nvPr>
        </p:nvSpPr>
        <p:spPr/>
        <p:txBody>
          <a:bodyPr/>
          <a:lstStyle/>
          <a:p>
            <a:fld id="{8C1E1FAD-7351-4908-963A-08EA8E4AB7A0}" type="datetimeFigureOut">
              <a:rPr lang="en-US" smtClean="0"/>
              <a:t>11/7/2022</a:t>
            </a:fld>
            <a:endParaRPr lang="en-US"/>
          </a:p>
        </p:txBody>
      </p:sp>
      <p:sp>
        <p:nvSpPr>
          <p:cNvPr id="6" name="Footer Placeholder 5">
            <a:extLst>
              <a:ext uri="{FF2B5EF4-FFF2-40B4-BE49-F238E27FC236}">
                <a16:creationId xmlns:a16="http://schemas.microsoft.com/office/drawing/2014/main" id="{40A940D7-D4C1-4C24-95F3-29A849CEEE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49AB7-007E-4D4D-A2C1-2C5C3310C0B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16461652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0184-BDFD-48DE-B858-B81887BFD302}"/>
              </a:ext>
            </a:extLst>
          </p:cNvPr>
          <p:cNvSpPr>
            <a:spLocks noGrp="1"/>
          </p:cNvSpPr>
          <p:nvPr>
            <p:ph type="title"/>
          </p:nvPr>
        </p:nvSpPr>
        <p:spPr>
          <a:xfrm>
            <a:off x="1300481" y="519290"/>
            <a:ext cx="10403839" cy="2244231"/>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1724FEB2-6EEC-49D4-9466-0F7A6EDB0CB6}"/>
              </a:ext>
            </a:extLst>
          </p:cNvPr>
          <p:cNvSpPr>
            <a:spLocks noGrp="1"/>
          </p:cNvSpPr>
          <p:nvPr>
            <p:ph type="body" idx="1"/>
          </p:nvPr>
        </p:nvSpPr>
        <p:spPr>
          <a:xfrm>
            <a:off x="1300481" y="3000589"/>
            <a:ext cx="4808460" cy="1190766"/>
          </a:xfrm>
        </p:spPr>
        <p:txBody>
          <a:bodyPr anchor="b">
            <a:normAutofit/>
          </a:bodyPr>
          <a:lstStyle>
            <a:lvl1pPr marL="0" indent="0">
              <a:buNone/>
              <a:defRPr sz="2133"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BDE8CF0-BAB6-4BF2-836F-FED0AF88A8AA}"/>
              </a:ext>
            </a:extLst>
          </p:cNvPr>
          <p:cNvSpPr>
            <a:spLocks noGrp="1"/>
          </p:cNvSpPr>
          <p:nvPr>
            <p:ph sz="half" idx="2"/>
          </p:nvPr>
        </p:nvSpPr>
        <p:spPr>
          <a:xfrm>
            <a:off x="1300481" y="4357021"/>
            <a:ext cx="4808459" cy="444605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F0751AB-FCF0-450B-A6DF-9B9A2AD2C24A}"/>
              </a:ext>
            </a:extLst>
          </p:cNvPr>
          <p:cNvSpPr>
            <a:spLocks noGrp="1"/>
          </p:cNvSpPr>
          <p:nvPr>
            <p:ph type="body" sz="quarter" idx="3"/>
          </p:nvPr>
        </p:nvSpPr>
        <p:spPr>
          <a:xfrm>
            <a:off x="6895858" y="3000589"/>
            <a:ext cx="4808461" cy="1190766"/>
          </a:xfrm>
        </p:spPr>
        <p:txBody>
          <a:bodyPr anchor="b">
            <a:normAutofit/>
          </a:bodyPr>
          <a:lstStyle>
            <a:lvl1pPr marL="0" indent="0">
              <a:buNone/>
              <a:defRPr sz="2133"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D3898E7-3130-4CE6-AA11-C9CC8214EA1D}"/>
              </a:ext>
            </a:extLst>
          </p:cNvPr>
          <p:cNvSpPr>
            <a:spLocks noGrp="1"/>
          </p:cNvSpPr>
          <p:nvPr>
            <p:ph sz="quarter" idx="4"/>
          </p:nvPr>
        </p:nvSpPr>
        <p:spPr>
          <a:xfrm>
            <a:off x="6895858" y="4357021"/>
            <a:ext cx="4808461" cy="444605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55D85675-9678-4CB3-9AAB-D727D2B58E7A}"/>
              </a:ext>
            </a:extLst>
          </p:cNvPr>
          <p:cNvSpPr>
            <a:spLocks noGrp="1"/>
          </p:cNvSpPr>
          <p:nvPr>
            <p:ph type="dt" sz="half" idx="10"/>
          </p:nvPr>
        </p:nvSpPr>
        <p:spPr/>
        <p:txBody>
          <a:bodyPr/>
          <a:lstStyle/>
          <a:p>
            <a:fld id="{8C1E1FAD-7351-4908-963A-08EA8E4AB7A0}" type="datetimeFigureOut">
              <a:rPr lang="en-US" smtClean="0"/>
              <a:t>11/7/2022</a:t>
            </a:fld>
            <a:endParaRPr lang="en-US"/>
          </a:p>
        </p:txBody>
      </p:sp>
      <p:sp>
        <p:nvSpPr>
          <p:cNvPr id="8" name="Footer Placeholder 7">
            <a:extLst>
              <a:ext uri="{FF2B5EF4-FFF2-40B4-BE49-F238E27FC236}">
                <a16:creationId xmlns:a16="http://schemas.microsoft.com/office/drawing/2014/main" id="{445F8314-1849-461A-AAF2-BF149646D5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69738E-5865-473C-BAFB-BDB385C06931}"/>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66594258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AC40-59FF-4CE3-B49C-C824A784C5F7}"/>
              </a:ext>
            </a:extLst>
          </p:cNvPr>
          <p:cNvSpPr>
            <a:spLocks noGrp="1"/>
          </p:cNvSpPr>
          <p:nvPr>
            <p:ph type="title"/>
          </p:nvPr>
        </p:nvSpPr>
        <p:spPr>
          <a:xfrm>
            <a:off x="1300481" y="519290"/>
            <a:ext cx="10126132" cy="2244231"/>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F92FAB63-E9CE-4359-A54B-07AC7E9BBAE3}"/>
              </a:ext>
            </a:extLst>
          </p:cNvPr>
          <p:cNvSpPr>
            <a:spLocks noGrp="1"/>
          </p:cNvSpPr>
          <p:nvPr>
            <p:ph type="dt" sz="half" idx="10"/>
          </p:nvPr>
        </p:nvSpPr>
        <p:spPr/>
        <p:txBody>
          <a:bodyPr/>
          <a:lstStyle/>
          <a:p>
            <a:fld id="{8C1E1FAD-7351-4908-963A-08EA8E4AB7A0}" type="datetimeFigureOut">
              <a:rPr lang="en-US" smtClean="0"/>
              <a:t>11/7/2022</a:t>
            </a:fld>
            <a:endParaRPr lang="en-US"/>
          </a:p>
        </p:txBody>
      </p:sp>
      <p:sp>
        <p:nvSpPr>
          <p:cNvPr id="4" name="Footer Placeholder 3">
            <a:extLst>
              <a:ext uri="{FF2B5EF4-FFF2-40B4-BE49-F238E27FC236}">
                <a16:creationId xmlns:a16="http://schemas.microsoft.com/office/drawing/2014/main" id="{C7939854-5165-4C41-8DCA-D42DFD7D90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1768E0-4535-4B0D-8B94-4C10740B0A6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05149246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4678E3-D115-4E49-9ECB-656CF2319E94}"/>
              </a:ext>
            </a:extLst>
          </p:cNvPr>
          <p:cNvSpPr>
            <a:spLocks noGrp="1"/>
          </p:cNvSpPr>
          <p:nvPr>
            <p:ph type="dt" sz="half" idx="10"/>
          </p:nvPr>
        </p:nvSpPr>
        <p:spPr/>
        <p:txBody>
          <a:bodyPr/>
          <a:lstStyle/>
          <a:p>
            <a:fld id="{8C1E1FAD-7351-4908-963A-08EA8E4AB7A0}" type="datetimeFigureOut">
              <a:rPr lang="en-US" smtClean="0"/>
              <a:t>11/7/2022</a:t>
            </a:fld>
            <a:endParaRPr lang="en-US"/>
          </a:p>
        </p:txBody>
      </p:sp>
      <p:sp>
        <p:nvSpPr>
          <p:cNvPr id="3" name="Footer Placeholder 2">
            <a:extLst>
              <a:ext uri="{FF2B5EF4-FFF2-40B4-BE49-F238E27FC236}">
                <a16:creationId xmlns:a16="http://schemas.microsoft.com/office/drawing/2014/main" id="{E521E6FC-7F84-4673-81D6-B85FE26DA0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80318A-245C-4841-AB57-CEC5CC124D02}"/>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83141883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F847B-9D86-47FF-B24A-EEA5F73EA144}"/>
              </a:ext>
            </a:extLst>
          </p:cNvPr>
          <p:cNvSpPr>
            <a:spLocks noGrp="1"/>
          </p:cNvSpPr>
          <p:nvPr>
            <p:ph type="title"/>
          </p:nvPr>
        </p:nvSpPr>
        <p:spPr>
          <a:xfrm>
            <a:off x="1300480" y="650240"/>
            <a:ext cx="4028237" cy="4057498"/>
          </a:xfrm>
        </p:spPr>
        <p:txBody>
          <a:bodyPr anchor="b">
            <a:normAutofit/>
          </a:bodyPr>
          <a:lstStyle>
            <a:lvl1pPr>
              <a:defRPr sz="4267"/>
            </a:lvl1pPr>
          </a:lstStyle>
          <a:p>
            <a:r>
              <a:rPr lang="en-US" dirty="0"/>
              <a:t>Click to edit Master title style</a:t>
            </a:r>
          </a:p>
        </p:txBody>
      </p:sp>
      <p:sp>
        <p:nvSpPr>
          <p:cNvPr id="3" name="Content Placeholder 2">
            <a:extLst>
              <a:ext uri="{FF2B5EF4-FFF2-40B4-BE49-F238E27FC236}">
                <a16:creationId xmlns:a16="http://schemas.microsoft.com/office/drawing/2014/main" id="{ADAC0675-AD2F-44DC-8FF3-4454258A5908}"/>
              </a:ext>
            </a:extLst>
          </p:cNvPr>
          <p:cNvSpPr>
            <a:spLocks noGrp="1"/>
          </p:cNvSpPr>
          <p:nvPr>
            <p:ph idx="1"/>
          </p:nvPr>
        </p:nvSpPr>
        <p:spPr>
          <a:xfrm>
            <a:off x="5928087" y="1404338"/>
            <a:ext cx="6345193" cy="6931378"/>
          </a:xfrm>
        </p:spPr>
        <p:txBody>
          <a:bodyPr>
            <a:normAutofit/>
          </a:bodyPr>
          <a:lstStyle>
            <a:lvl1pPr>
              <a:defRPr sz="2560"/>
            </a:lvl1pPr>
            <a:lvl2pPr>
              <a:defRPr sz="2133"/>
            </a:lvl2pPr>
            <a:lvl3pPr>
              <a:defRPr sz="1920"/>
            </a:lvl3pPr>
            <a:lvl4pPr>
              <a:defRPr sz="1707"/>
            </a:lvl4pPr>
            <a:lvl5pPr>
              <a:defRPr sz="170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1D96356-C0F0-4C22-B9B6-C7E0BE4F3702}"/>
              </a:ext>
            </a:extLst>
          </p:cNvPr>
          <p:cNvSpPr>
            <a:spLocks noGrp="1"/>
          </p:cNvSpPr>
          <p:nvPr>
            <p:ph type="body" sz="half" idx="2"/>
          </p:nvPr>
        </p:nvSpPr>
        <p:spPr>
          <a:xfrm>
            <a:off x="1300480" y="4955321"/>
            <a:ext cx="4020196" cy="339168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dirty="0"/>
              <a:t>Click to edit Master text styles</a:t>
            </a:r>
          </a:p>
        </p:txBody>
      </p:sp>
      <p:sp>
        <p:nvSpPr>
          <p:cNvPr id="5" name="Date Placeholder 4">
            <a:extLst>
              <a:ext uri="{FF2B5EF4-FFF2-40B4-BE49-F238E27FC236}">
                <a16:creationId xmlns:a16="http://schemas.microsoft.com/office/drawing/2014/main" id="{AF3EFD71-2ACA-4041-9EA2-86E7B81C314D}"/>
              </a:ext>
            </a:extLst>
          </p:cNvPr>
          <p:cNvSpPr>
            <a:spLocks noGrp="1"/>
          </p:cNvSpPr>
          <p:nvPr>
            <p:ph type="dt" sz="half" idx="10"/>
          </p:nvPr>
        </p:nvSpPr>
        <p:spPr/>
        <p:txBody>
          <a:bodyPr/>
          <a:lstStyle/>
          <a:p>
            <a:fld id="{8C1E1FAD-7351-4908-963A-08EA8E4AB7A0}" type="datetimeFigureOut">
              <a:rPr lang="en-US" smtClean="0"/>
              <a:t>11/7/2022</a:t>
            </a:fld>
            <a:endParaRPr lang="en-US"/>
          </a:p>
        </p:txBody>
      </p:sp>
      <p:sp>
        <p:nvSpPr>
          <p:cNvPr id="6" name="Footer Placeholder 5">
            <a:extLst>
              <a:ext uri="{FF2B5EF4-FFF2-40B4-BE49-F238E27FC236}">
                <a16:creationId xmlns:a16="http://schemas.microsoft.com/office/drawing/2014/main" id="{14ECACE3-32A8-4245-97AC-5797C147E7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63845-314D-499C-BB75-CE9162BE6EE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38290462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D3DB-B1F8-4892-96F7-0BE21DE637CD}"/>
              </a:ext>
            </a:extLst>
          </p:cNvPr>
          <p:cNvSpPr>
            <a:spLocks noGrp="1"/>
          </p:cNvSpPr>
          <p:nvPr>
            <p:ph type="title"/>
          </p:nvPr>
        </p:nvSpPr>
        <p:spPr>
          <a:xfrm>
            <a:off x="1300480" y="650240"/>
            <a:ext cx="4194506" cy="4057131"/>
          </a:xfrm>
        </p:spPr>
        <p:txBody>
          <a:bodyPr anchor="b">
            <a:noAutofit/>
          </a:bodyPr>
          <a:lstStyle>
            <a:lvl1pPr>
              <a:defRPr sz="4267"/>
            </a:lvl1pPr>
          </a:lstStyle>
          <a:p>
            <a:r>
              <a:rPr lang="en-US" dirty="0"/>
              <a:t>Click to edit Master title style</a:t>
            </a:r>
          </a:p>
        </p:txBody>
      </p:sp>
      <p:sp>
        <p:nvSpPr>
          <p:cNvPr id="3" name="Picture Placeholder 2">
            <a:extLst>
              <a:ext uri="{FF2B5EF4-FFF2-40B4-BE49-F238E27FC236}">
                <a16:creationId xmlns:a16="http://schemas.microsoft.com/office/drawing/2014/main" id="{A40AB405-B2E9-4C4B-930C-CF1B63342F1D}"/>
              </a:ext>
            </a:extLst>
          </p:cNvPr>
          <p:cNvSpPr>
            <a:spLocks noGrp="1"/>
          </p:cNvSpPr>
          <p:nvPr>
            <p:ph type="pic" idx="1"/>
          </p:nvPr>
        </p:nvSpPr>
        <p:spPr>
          <a:xfrm>
            <a:off x="6053131" y="934478"/>
            <a:ext cx="6220148" cy="7843763"/>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F8AF82ED-5295-4670-A3A8-B7813FF4713F}"/>
              </a:ext>
            </a:extLst>
          </p:cNvPr>
          <p:cNvSpPr>
            <a:spLocks noGrp="1"/>
          </p:cNvSpPr>
          <p:nvPr>
            <p:ph type="body" sz="half" idx="2"/>
          </p:nvPr>
        </p:nvSpPr>
        <p:spPr>
          <a:xfrm>
            <a:off x="1300479" y="4955321"/>
            <a:ext cx="4020196" cy="338039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dirty="0"/>
              <a:t>Click to edit Master text styles</a:t>
            </a:r>
          </a:p>
        </p:txBody>
      </p:sp>
      <p:sp>
        <p:nvSpPr>
          <p:cNvPr id="5" name="Date Placeholder 4">
            <a:extLst>
              <a:ext uri="{FF2B5EF4-FFF2-40B4-BE49-F238E27FC236}">
                <a16:creationId xmlns:a16="http://schemas.microsoft.com/office/drawing/2014/main" id="{EF8BCDD2-4389-41FA-BE68-6805E3290FCE}"/>
              </a:ext>
            </a:extLst>
          </p:cNvPr>
          <p:cNvSpPr>
            <a:spLocks noGrp="1"/>
          </p:cNvSpPr>
          <p:nvPr>
            <p:ph type="dt" sz="half" idx="10"/>
          </p:nvPr>
        </p:nvSpPr>
        <p:spPr/>
        <p:txBody>
          <a:bodyPr/>
          <a:lstStyle/>
          <a:p>
            <a:fld id="{8C1E1FAD-7351-4908-963A-08EA8E4AB7A0}" type="datetimeFigureOut">
              <a:rPr lang="en-US" smtClean="0"/>
              <a:t>11/7/2022</a:t>
            </a:fld>
            <a:endParaRPr lang="en-US"/>
          </a:p>
        </p:txBody>
      </p:sp>
      <p:sp>
        <p:nvSpPr>
          <p:cNvPr id="6" name="Footer Placeholder 5">
            <a:extLst>
              <a:ext uri="{FF2B5EF4-FFF2-40B4-BE49-F238E27FC236}">
                <a16:creationId xmlns:a16="http://schemas.microsoft.com/office/drawing/2014/main" id="{33C1D4C8-D966-41BE-B38F-54B9134FF7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A7339F-1169-4FB1-8FAA-781335ECB2A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5134389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11/7/2022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111089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A6D4F-1C6D-40FB-9A92-C86C4E15C0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67BDDB-F95B-4041-AA53-71BBCB26D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77052-C8EA-459E-9E10-8EE28C50E166}"/>
              </a:ext>
            </a:extLst>
          </p:cNvPr>
          <p:cNvSpPr>
            <a:spLocks noGrp="1"/>
          </p:cNvSpPr>
          <p:nvPr>
            <p:ph type="dt" sz="half" idx="10"/>
          </p:nvPr>
        </p:nvSpPr>
        <p:spPr/>
        <p:txBody>
          <a:bodyPr/>
          <a:lstStyle/>
          <a:p>
            <a:fld id="{8C1E1FAD-7351-4908-963A-08EA8E4AB7A0}" type="datetimeFigureOut">
              <a:rPr lang="en-US" smtClean="0"/>
              <a:t>11/7/2022</a:t>
            </a:fld>
            <a:endParaRPr lang="en-US"/>
          </a:p>
        </p:txBody>
      </p:sp>
      <p:sp>
        <p:nvSpPr>
          <p:cNvPr id="5" name="Footer Placeholder 4">
            <a:extLst>
              <a:ext uri="{FF2B5EF4-FFF2-40B4-BE49-F238E27FC236}">
                <a16:creationId xmlns:a16="http://schemas.microsoft.com/office/drawing/2014/main" id="{1F3E6650-E3AD-4C98-88FE-F5152966F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4FED5-B228-4E3C-BFEE-0BC47D950694}"/>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48078868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A243A-5463-4C65-85DA-03BECDAE63E2}"/>
              </a:ext>
            </a:extLst>
          </p:cNvPr>
          <p:cNvSpPr>
            <a:spLocks noGrp="1"/>
          </p:cNvSpPr>
          <p:nvPr>
            <p:ph type="title" orient="vert"/>
          </p:nvPr>
        </p:nvSpPr>
        <p:spPr>
          <a:xfrm>
            <a:off x="9420692" y="1277118"/>
            <a:ext cx="2852588" cy="7507895"/>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9E10153C-6948-4108-8FF1-033F66D4CABA}"/>
              </a:ext>
            </a:extLst>
          </p:cNvPr>
          <p:cNvSpPr>
            <a:spLocks noGrp="1"/>
          </p:cNvSpPr>
          <p:nvPr>
            <p:ph type="body" orient="vert" idx="1"/>
          </p:nvPr>
        </p:nvSpPr>
        <p:spPr>
          <a:xfrm>
            <a:off x="894080" y="1214819"/>
            <a:ext cx="8249920" cy="7570194"/>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9345988-B24C-46FE-87B0-55D4FB7CBC42}"/>
              </a:ext>
            </a:extLst>
          </p:cNvPr>
          <p:cNvSpPr>
            <a:spLocks noGrp="1"/>
          </p:cNvSpPr>
          <p:nvPr>
            <p:ph type="dt" sz="half" idx="10"/>
          </p:nvPr>
        </p:nvSpPr>
        <p:spPr/>
        <p:txBody>
          <a:bodyPr/>
          <a:lstStyle/>
          <a:p>
            <a:fld id="{8C1E1FAD-7351-4908-963A-08EA8E4AB7A0}" type="datetimeFigureOut">
              <a:rPr lang="en-US" smtClean="0"/>
              <a:t>11/7/2022</a:t>
            </a:fld>
            <a:endParaRPr lang="en-US"/>
          </a:p>
        </p:txBody>
      </p:sp>
      <p:sp>
        <p:nvSpPr>
          <p:cNvPr id="5" name="Footer Placeholder 4">
            <a:extLst>
              <a:ext uri="{FF2B5EF4-FFF2-40B4-BE49-F238E27FC236}">
                <a16:creationId xmlns:a16="http://schemas.microsoft.com/office/drawing/2014/main" id="{493AB2DB-BD1F-41F7-AC5E-57249C270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1E3DB-BDAB-40CA-ABA3-A3662C06881F}"/>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15883068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1453161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817812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3145928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2466561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3047789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5701305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6050615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2745644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63703057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2122150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1320976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097433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7" y="866987"/>
            <a:ext cx="3954015" cy="2591172"/>
          </a:xfrm>
        </p:spPr>
        <p:txBody>
          <a:bodyPr anchor="b">
            <a:normAutofit/>
          </a:bodyPr>
          <a:lstStyle>
            <a:lvl1pPr algn="ctr">
              <a:defRPr sz="3413" b="0"/>
            </a:lvl1pPr>
          </a:lstStyle>
          <a:p>
            <a:r>
              <a:rPr lang="en-US"/>
              <a:t>Click to edit Master title style</a:t>
            </a:r>
          </a:p>
        </p:txBody>
      </p:sp>
      <p:sp>
        <p:nvSpPr>
          <p:cNvPr id="3" name="Content Placeholder 2"/>
          <p:cNvSpPr>
            <a:spLocks noGrp="1"/>
          </p:cNvSpPr>
          <p:nvPr>
            <p:ph idx="1"/>
          </p:nvPr>
        </p:nvSpPr>
        <p:spPr>
          <a:xfrm>
            <a:off x="5179343" y="866987"/>
            <a:ext cx="6839386" cy="736938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717" y="3458160"/>
            <a:ext cx="3954015" cy="47782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7277643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648" y="867446"/>
            <a:ext cx="4875585" cy="7403338"/>
          </a:xfrm>
          <a:prstGeom prst="rect">
            <a:avLst/>
          </a:prstGeom>
        </p:spPr>
      </p:pic>
      <p:sp>
        <p:nvSpPr>
          <p:cNvPr id="2" name="Title 1"/>
          <p:cNvSpPr>
            <a:spLocks noGrp="1"/>
          </p:cNvSpPr>
          <p:nvPr>
            <p:ph type="title"/>
          </p:nvPr>
        </p:nvSpPr>
        <p:spPr>
          <a:xfrm>
            <a:off x="974716" y="867446"/>
            <a:ext cx="5581761" cy="2601725"/>
          </a:xfrm>
        </p:spPr>
        <p:txBody>
          <a:bodyPr anchor="b">
            <a:noAutofit/>
          </a:bodyPr>
          <a:lstStyle>
            <a:lvl1pPr algn="ctr">
              <a:defRPr sz="4551" b="0"/>
            </a:lvl1pPr>
          </a:lstStyle>
          <a:p>
            <a:r>
              <a:rPr lang="en-US"/>
              <a:t>Click to edit Master title style</a:t>
            </a:r>
          </a:p>
        </p:txBody>
      </p:sp>
      <p:sp>
        <p:nvSpPr>
          <p:cNvPr id="3" name="Picture Placeholder 2"/>
          <p:cNvSpPr>
            <a:spLocks noGrp="1" noChangeAspect="1"/>
          </p:cNvSpPr>
          <p:nvPr>
            <p:ph type="pic" idx="1"/>
          </p:nvPr>
        </p:nvSpPr>
        <p:spPr>
          <a:xfrm>
            <a:off x="7078014" y="1058118"/>
            <a:ext cx="4501867" cy="6987125"/>
          </a:xfr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4" name="Text Placeholder 3"/>
          <p:cNvSpPr>
            <a:spLocks noGrp="1"/>
          </p:cNvSpPr>
          <p:nvPr>
            <p:ph type="body" sz="half" idx="2"/>
          </p:nvPr>
        </p:nvSpPr>
        <p:spPr>
          <a:xfrm>
            <a:off x="974716" y="3469171"/>
            <a:ext cx="5581761" cy="48016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99879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126" y="768121"/>
            <a:ext cx="10888548" cy="5453332"/>
          </a:xfrm>
          <a:prstGeom prst="rect">
            <a:avLst/>
          </a:prstGeom>
        </p:spPr>
      </p:pic>
      <p:sp>
        <p:nvSpPr>
          <p:cNvPr id="2" name="Title 1"/>
          <p:cNvSpPr>
            <a:spLocks noGrp="1"/>
          </p:cNvSpPr>
          <p:nvPr>
            <p:ph type="title"/>
          </p:nvPr>
        </p:nvSpPr>
        <p:spPr>
          <a:xfrm>
            <a:off x="974726" y="6492807"/>
            <a:ext cx="11045682" cy="772938"/>
          </a:xfrm>
        </p:spPr>
        <p:txBody>
          <a:bodyPr anchor="b">
            <a:normAutofit/>
          </a:bodyPr>
          <a:lstStyle>
            <a:lvl1pPr algn="ctr">
              <a:defRPr sz="3982"/>
            </a:lvl1pPr>
          </a:lstStyle>
          <a:p>
            <a:r>
              <a:rPr lang="en-US"/>
              <a:t>Click to edit Master title style</a:t>
            </a:r>
          </a:p>
        </p:txBody>
      </p:sp>
      <p:sp>
        <p:nvSpPr>
          <p:cNvPr id="3" name="Picture Placeholder 2"/>
          <p:cNvSpPr>
            <a:spLocks noGrp="1" noChangeAspect="1"/>
          </p:cNvSpPr>
          <p:nvPr>
            <p:ph type="pic" idx="1"/>
          </p:nvPr>
        </p:nvSpPr>
        <p:spPr>
          <a:xfrm>
            <a:off x="1317287" y="988459"/>
            <a:ext cx="10361742" cy="5014288"/>
          </a:xfrm>
          <a:effectLst>
            <a:outerShdw blurRad="38100" dist="25400" dir="4440000">
              <a:srgbClr val="000000">
                <a:alpha val="36000"/>
              </a:srgbClr>
            </a:outerShdw>
          </a:effectLst>
        </p:spPr>
        <p:txBody>
          <a:bodyPr anchor="t">
            <a:normAutofit/>
          </a:bodyPr>
          <a:lstStyle>
            <a:lvl1pPr marL="0" indent="0" algn="ctr">
              <a:buNone/>
              <a:defRPr sz="2844"/>
            </a:lvl1pPr>
            <a:lvl2pPr marL="650230" indent="0">
              <a:buNone/>
              <a:defRPr sz="2844"/>
            </a:lvl2pPr>
            <a:lvl3pPr marL="1300460" indent="0">
              <a:buNone/>
              <a:defRPr sz="2844"/>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p>
        </p:txBody>
      </p:sp>
      <p:sp>
        <p:nvSpPr>
          <p:cNvPr id="4" name="Text Placeholder 3"/>
          <p:cNvSpPr>
            <a:spLocks noGrp="1"/>
          </p:cNvSpPr>
          <p:nvPr>
            <p:ph type="body" sz="half" idx="2"/>
          </p:nvPr>
        </p:nvSpPr>
        <p:spPr>
          <a:xfrm>
            <a:off x="974714" y="7265746"/>
            <a:ext cx="11044014" cy="970627"/>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9236594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4" y="865332"/>
            <a:ext cx="11044014" cy="5026623"/>
          </a:xfrm>
        </p:spPr>
        <p:txBody>
          <a:bodyPr anchor="ctr"/>
          <a:lstStyle>
            <a:lvl1pPr>
              <a:defRPr sz="4551"/>
            </a:lvl1pPr>
          </a:lstStyle>
          <a:p>
            <a:r>
              <a:rPr lang="en-US"/>
              <a:t>Click to edit Master title style</a:t>
            </a:r>
          </a:p>
        </p:txBody>
      </p:sp>
      <p:sp>
        <p:nvSpPr>
          <p:cNvPr id="4" name="Text Placeholder 3"/>
          <p:cNvSpPr>
            <a:spLocks noGrp="1"/>
          </p:cNvSpPr>
          <p:nvPr>
            <p:ph type="body" sz="half" idx="2"/>
          </p:nvPr>
        </p:nvSpPr>
        <p:spPr>
          <a:xfrm>
            <a:off x="974714" y="6108701"/>
            <a:ext cx="11044014" cy="2135930"/>
          </a:xfrm>
        </p:spPr>
        <p:txBody>
          <a:bodyPr anchor="ct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6317546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42626" y="866986"/>
            <a:ext cx="9922935" cy="4256575"/>
          </a:xfrm>
        </p:spPr>
        <p:txBody>
          <a:bodyPr anchor="ctr"/>
          <a:lstStyle>
            <a:lvl1pPr>
              <a:defRPr sz="4551"/>
            </a:lvl1pPr>
          </a:lstStyle>
          <a:p>
            <a:r>
              <a:rPr lang="en-US"/>
              <a:t>Click to edit Master title style</a:t>
            </a:r>
          </a:p>
        </p:txBody>
      </p:sp>
      <p:sp>
        <p:nvSpPr>
          <p:cNvPr id="12" name="Text Placeholder 3"/>
          <p:cNvSpPr>
            <a:spLocks noGrp="1"/>
          </p:cNvSpPr>
          <p:nvPr>
            <p:ph type="body" sz="half" idx="13"/>
          </p:nvPr>
        </p:nvSpPr>
        <p:spPr>
          <a:xfrm>
            <a:off x="1835355" y="5134270"/>
            <a:ext cx="9335785" cy="757687"/>
          </a:xfrm>
        </p:spPr>
        <p:txBody>
          <a:bodyPr anchor="t">
            <a:normAutofit/>
          </a:bodyPr>
          <a:lstStyle>
            <a:lvl1pPr marL="0" indent="0" algn="r">
              <a:buNone/>
              <a:defRPr sz="1991"/>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4" name="Text Placeholder 3"/>
          <p:cNvSpPr>
            <a:spLocks noGrp="1"/>
          </p:cNvSpPr>
          <p:nvPr>
            <p:ph type="body" sz="half" idx="2"/>
          </p:nvPr>
        </p:nvSpPr>
        <p:spPr>
          <a:xfrm>
            <a:off x="974714" y="6121747"/>
            <a:ext cx="11044014" cy="2118394"/>
          </a:xfrm>
        </p:spPr>
        <p:txBody>
          <a:bodyPr anchor="ctr">
            <a:normAutofit/>
          </a:bodyP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92386" y="1242897"/>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1378">
                <a:solidFill>
                  <a:schemeClr val="tx1"/>
                </a:solidFill>
                <a:effectLst/>
              </a:rPr>
              <a:t>“</a:t>
            </a:r>
          </a:p>
        </p:txBody>
      </p:sp>
      <p:sp>
        <p:nvSpPr>
          <p:cNvPr id="13" name="TextBox 12"/>
          <p:cNvSpPr txBox="1"/>
          <p:nvPr/>
        </p:nvSpPr>
        <p:spPr>
          <a:xfrm>
            <a:off x="11133666" y="4171726"/>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1378">
                <a:solidFill>
                  <a:schemeClr val="tx1"/>
                </a:solidFill>
                <a:effectLst/>
              </a:rPr>
              <a:t>”</a:t>
            </a:r>
          </a:p>
        </p:txBody>
      </p:sp>
    </p:spTree>
    <p:extLst>
      <p:ext uri="{BB962C8B-B14F-4D97-AF65-F5344CB8AC3E}">
        <p14:creationId xmlns:p14="http://schemas.microsoft.com/office/powerpoint/2010/main" val="3351778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1762" y="2504631"/>
            <a:ext cx="10229921" cy="2600978"/>
          </a:xfrm>
        </p:spPr>
        <p:txBody>
          <a:bodyPr anchor="b"/>
          <a:lstStyle>
            <a:lvl1pPr algn="ctr">
              <a:defRPr sz="5689" b="0" cap="none"/>
            </a:lvl1pPr>
          </a:lstStyle>
          <a:p>
            <a:r>
              <a:rPr lang="en-US"/>
              <a:t>Click to edit Master title style</a:t>
            </a:r>
          </a:p>
        </p:txBody>
      </p:sp>
      <p:sp>
        <p:nvSpPr>
          <p:cNvPr id="3" name="Text Placeholder 2"/>
          <p:cNvSpPr>
            <a:spLocks noGrp="1"/>
          </p:cNvSpPr>
          <p:nvPr>
            <p:ph type="body" idx="1"/>
          </p:nvPr>
        </p:nvSpPr>
        <p:spPr>
          <a:xfrm>
            <a:off x="1381762" y="5105606"/>
            <a:ext cx="10229921" cy="2143366"/>
          </a:xfrm>
        </p:spPr>
        <p:txBody>
          <a:bodyPr anchor="t"/>
          <a:lstStyle>
            <a:lvl1pPr marL="0" indent="0" algn="ctr">
              <a:buNone/>
              <a:defRPr sz="2844">
                <a:solidFill>
                  <a:schemeClr val="tx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95429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4714" y="3024986"/>
            <a:ext cx="11044014" cy="3572388"/>
          </a:xfrm>
        </p:spPr>
        <p:txBody>
          <a:bodyPr anchor="b"/>
          <a:lstStyle>
            <a:lvl1pPr>
              <a:defRPr sz="4551"/>
            </a:lvl1pPr>
          </a:lstStyle>
          <a:p>
            <a:r>
              <a:rPr lang="en-US"/>
              <a:t>Click to edit Master title style</a:t>
            </a:r>
          </a:p>
        </p:txBody>
      </p:sp>
      <p:sp>
        <p:nvSpPr>
          <p:cNvPr id="4" name="Text Placeholder 3"/>
          <p:cNvSpPr>
            <a:spLocks noGrp="1"/>
          </p:cNvSpPr>
          <p:nvPr>
            <p:ph type="body" sz="half" idx="2"/>
          </p:nvPr>
        </p:nvSpPr>
        <p:spPr>
          <a:xfrm>
            <a:off x="974705" y="6614124"/>
            <a:ext cx="11042345" cy="1622249"/>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3854067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74714" y="866986"/>
            <a:ext cx="11044014" cy="1380196"/>
          </a:xfrm>
        </p:spPr>
        <p:txBody>
          <a:bodyPr/>
          <a:lstStyle/>
          <a:p>
            <a:r>
              <a:rPr lang="en-US"/>
              <a:t>Click to edit Master title style</a:t>
            </a:r>
          </a:p>
        </p:txBody>
      </p:sp>
      <p:sp>
        <p:nvSpPr>
          <p:cNvPr id="7" name="Text Placeholder 2"/>
          <p:cNvSpPr>
            <a:spLocks noGrp="1"/>
          </p:cNvSpPr>
          <p:nvPr>
            <p:ph type="body" idx="1"/>
          </p:nvPr>
        </p:nvSpPr>
        <p:spPr>
          <a:xfrm>
            <a:off x="974714"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8" name="Text Placeholder 3"/>
          <p:cNvSpPr>
            <a:spLocks noGrp="1"/>
          </p:cNvSpPr>
          <p:nvPr>
            <p:ph type="body" sz="half" idx="15"/>
          </p:nvPr>
        </p:nvSpPr>
        <p:spPr>
          <a:xfrm>
            <a:off x="974714"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9" name="Text Placeholder 4"/>
          <p:cNvSpPr>
            <a:spLocks noGrp="1"/>
          </p:cNvSpPr>
          <p:nvPr>
            <p:ph type="body" sz="quarter" idx="3"/>
          </p:nvPr>
        </p:nvSpPr>
        <p:spPr>
          <a:xfrm>
            <a:off x="4743158"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0" name="Text Placeholder 3"/>
          <p:cNvSpPr>
            <a:spLocks noGrp="1"/>
          </p:cNvSpPr>
          <p:nvPr>
            <p:ph type="body" sz="half" idx="16"/>
          </p:nvPr>
        </p:nvSpPr>
        <p:spPr>
          <a:xfrm>
            <a:off x="4737530"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11" name="Text Placeholder 4"/>
          <p:cNvSpPr>
            <a:spLocks noGrp="1"/>
          </p:cNvSpPr>
          <p:nvPr>
            <p:ph type="body" sz="quarter" idx="13"/>
          </p:nvPr>
        </p:nvSpPr>
        <p:spPr>
          <a:xfrm>
            <a:off x="8497677"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2" name="Text Placeholder 3"/>
          <p:cNvSpPr>
            <a:spLocks noGrp="1"/>
          </p:cNvSpPr>
          <p:nvPr>
            <p:ph type="body" sz="half" idx="17"/>
          </p:nvPr>
        </p:nvSpPr>
        <p:spPr>
          <a:xfrm>
            <a:off x="8497677"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192592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585" y="2597042"/>
            <a:ext cx="3596865" cy="2607727"/>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534" y="2597042"/>
            <a:ext cx="3596865" cy="2607727"/>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1995" y="2597042"/>
            <a:ext cx="3596865" cy="2607727"/>
          </a:xfrm>
          <a:prstGeom prst="rect">
            <a:avLst/>
          </a:prstGeom>
        </p:spPr>
      </p:pic>
      <p:sp>
        <p:nvSpPr>
          <p:cNvPr id="30" name="Title 1"/>
          <p:cNvSpPr>
            <a:spLocks noGrp="1"/>
          </p:cNvSpPr>
          <p:nvPr>
            <p:ph type="title"/>
          </p:nvPr>
        </p:nvSpPr>
        <p:spPr>
          <a:xfrm>
            <a:off x="974714" y="866986"/>
            <a:ext cx="11044014" cy="1380196"/>
          </a:xfrm>
        </p:spPr>
        <p:txBody>
          <a:bodyPr/>
          <a:lstStyle/>
          <a:p>
            <a:r>
              <a:rPr lang="en-US"/>
              <a:t>Click to edit Master title style</a:t>
            </a:r>
          </a:p>
        </p:txBody>
      </p:sp>
      <p:sp>
        <p:nvSpPr>
          <p:cNvPr id="19" name="Text Placeholder 2"/>
          <p:cNvSpPr>
            <a:spLocks noGrp="1"/>
          </p:cNvSpPr>
          <p:nvPr>
            <p:ph type="body" idx="1"/>
          </p:nvPr>
        </p:nvSpPr>
        <p:spPr>
          <a:xfrm>
            <a:off x="97471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0" name="Picture Placeholder 2"/>
          <p:cNvSpPr>
            <a:spLocks noGrp="1" noChangeAspect="1"/>
          </p:cNvSpPr>
          <p:nvPr>
            <p:ph type="pic" idx="15"/>
          </p:nvPr>
        </p:nvSpPr>
        <p:spPr>
          <a:xfrm>
            <a:off x="1085976" y="2757572"/>
            <a:ext cx="3298526" cy="227975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1" name="Text Placeholder 3"/>
          <p:cNvSpPr>
            <a:spLocks noGrp="1"/>
          </p:cNvSpPr>
          <p:nvPr>
            <p:ph type="body" sz="half" idx="18"/>
          </p:nvPr>
        </p:nvSpPr>
        <p:spPr>
          <a:xfrm>
            <a:off x="974714" y="6372081"/>
            <a:ext cx="3521050"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2" name="Text Placeholder 4"/>
          <p:cNvSpPr>
            <a:spLocks noGrp="1"/>
          </p:cNvSpPr>
          <p:nvPr>
            <p:ph type="body" sz="quarter" idx="3"/>
          </p:nvPr>
        </p:nvSpPr>
        <p:spPr>
          <a:xfrm>
            <a:off x="473897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3" name="Picture Placeholder 2"/>
          <p:cNvSpPr>
            <a:spLocks noGrp="1" noChangeAspect="1"/>
          </p:cNvSpPr>
          <p:nvPr>
            <p:ph type="pic" idx="21"/>
          </p:nvPr>
        </p:nvSpPr>
        <p:spPr>
          <a:xfrm>
            <a:off x="4848792" y="2757822"/>
            <a:ext cx="3298526" cy="228716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4" name="Text Placeholder 3"/>
          <p:cNvSpPr>
            <a:spLocks noGrp="1"/>
          </p:cNvSpPr>
          <p:nvPr>
            <p:ph type="body" sz="half" idx="19"/>
          </p:nvPr>
        </p:nvSpPr>
        <p:spPr>
          <a:xfrm>
            <a:off x="4737530" y="6372080"/>
            <a:ext cx="3522493"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5" name="Text Placeholder 4"/>
          <p:cNvSpPr>
            <a:spLocks noGrp="1"/>
          </p:cNvSpPr>
          <p:nvPr>
            <p:ph type="body" sz="quarter" idx="13"/>
          </p:nvPr>
        </p:nvSpPr>
        <p:spPr>
          <a:xfrm>
            <a:off x="8497810"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6" name="Picture Placeholder 2"/>
          <p:cNvSpPr>
            <a:spLocks noGrp="1" noChangeAspect="1"/>
          </p:cNvSpPr>
          <p:nvPr>
            <p:ph type="pic" idx="22"/>
          </p:nvPr>
        </p:nvSpPr>
        <p:spPr>
          <a:xfrm>
            <a:off x="8614079" y="2751192"/>
            <a:ext cx="3298526" cy="2285929"/>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7" name="Text Placeholder 3"/>
          <p:cNvSpPr>
            <a:spLocks noGrp="1"/>
          </p:cNvSpPr>
          <p:nvPr>
            <p:ph type="body" sz="half" idx="20"/>
          </p:nvPr>
        </p:nvSpPr>
        <p:spPr>
          <a:xfrm>
            <a:off x="8497677" y="6372077"/>
            <a:ext cx="3521050" cy="1864299"/>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941411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4797344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81941" y="866987"/>
            <a:ext cx="2436786" cy="7369388"/>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74716" y="866987"/>
            <a:ext cx="8444663" cy="7369388"/>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987755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Default">
    <p:spTree>
      <p:nvGrpSpPr>
        <p:cNvPr id="1" name="Shape 143"/>
        <p:cNvGrpSpPr/>
        <p:nvPr/>
      </p:nvGrpSpPr>
      <p:grpSpPr>
        <a:xfrm>
          <a:off x="0" y="0"/>
          <a:ext cx="0" cy="0"/>
          <a:chOff x="0" y="0"/>
          <a:chExt cx="0" cy="0"/>
        </a:xfrm>
      </p:grpSpPr>
      <p:sp>
        <p:nvSpPr>
          <p:cNvPr id="144" name="Shape 144"/>
          <p:cNvSpPr txBox="1">
            <a:spLocks noGrp="1"/>
          </p:cNvSpPr>
          <p:nvPr>
            <p:ph type="sldNum" idx="12"/>
          </p:nvPr>
        </p:nvSpPr>
        <p:spPr>
          <a:xfrm>
            <a:off x="10402725" y="780510"/>
            <a:ext cx="1338601" cy="429158"/>
          </a:xfrm>
          <a:prstGeom prst="rect">
            <a:avLst/>
          </a:prstGeom>
          <a:noFill/>
          <a:ln>
            <a:noFill/>
          </a:ln>
        </p:spPr>
        <p:txBody>
          <a:bodyPr lIns="128450" tIns="64225" rIns="128450" bIns="64225" anchor="ctr" anchorCtr="0">
            <a:noAutofit/>
          </a:bodyPr>
          <a:lstStyle/>
          <a:p>
            <a:pPr marL="0" marR="0" lvl="0" indent="0" algn="r" rtl="0">
              <a:spcBef>
                <a:spcPts val="0"/>
              </a:spcBef>
              <a:buSzPct val="25000"/>
              <a:buNone/>
            </a:pPr>
            <a:fld id="{00000000-1234-1234-1234-123412341234}" type="slidenum">
              <a:rPr lang="en-US" sz="1700" b="0" i="0" u="none" strike="noStrike" cap="none">
                <a:solidFill>
                  <a:schemeClr val="lt1"/>
                </a:solidFill>
                <a:latin typeface="Rockwell"/>
                <a:ea typeface="Rockwell"/>
                <a:cs typeface="Rockwell"/>
                <a:sym typeface="Rockwell"/>
              </a:rPr>
              <a:t>‹#›</a:t>
            </a:fld>
            <a:endParaRPr lang="en-US" sz="17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1164264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94081" y="6736900"/>
            <a:ext cx="4526495" cy="39014"/>
          </a:xfrm>
          <a:custGeom>
            <a:avLst/>
            <a:gdLst>
              <a:gd name="connsiteX0" fmla="*/ 0 w 4526495"/>
              <a:gd name="connsiteY0" fmla="*/ 0 h 39014"/>
              <a:gd name="connsiteX1" fmla="*/ 601377 w 4526495"/>
              <a:gd name="connsiteY1" fmla="*/ 0 h 39014"/>
              <a:gd name="connsiteX2" fmla="*/ 1112224 w 4526495"/>
              <a:gd name="connsiteY2" fmla="*/ 0 h 39014"/>
              <a:gd name="connsiteX3" fmla="*/ 1668337 w 4526495"/>
              <a:gd name="connsiteY3" fmla="*/ 0 h 39014"/>
              <a:gd name="connsiteX4" fmla="*/ 2360244 w 4526495"/>
              <a:gd name="connsiteY4" fmla="*/ 0 h 39014"/>
              <a:gd name="connsiteX5" fmla="*/ 2961621 w 4526495"/>
              <a:gd name="connsiteY5" fmla="*/ 0 h 39014"/>
              <a:gd name="connsiteX6" fmla="*/ 3517733 w 4526495"/>
              <a:gd name="connsiteY6" fmla="*/ 0 h 39014"/>
              <a:gd name="connsiteX7" fmla="*/ 4526495 w 4526495"/>
              <a:gd name="connsiteY7" fmla="*/ 0 h 39014"/>
              <a:gd name="connsiteX8" fmla="*/ 4526495 w 4526495"/>
              <a:gd name="connsiteY8" fmla="*/ 39014 h 39014"/>
              <a:gd name="connsiteX9" fmla="*/ 3879853 w 4526495"/>
              <a:gd name="connsiteY9" fmla="*/ 39014 h 39014"/>
              <a:gd name="connsiteX10" fmla="*/ 3323741 w 4526495"/>
              <a:gd name="connsiteY10" fmla="*/ 39014 h 39014"/>
              <a:gd name="connsiteX11" fmla="*/ 2586569 w 4526495"/>
              <a:gd name="connsiteY11" fmla="*/ 39014 h 39014"/>
              <a:gd name="connsiteX12" fmla="*/ 1985191 w 4526495"/>
              <a:gd name="connsiteY12" fmla="*/ 39014 h 39014"/>
              <a:gd name="connsiteX13" fmla="*/ 1474344 w 4526495"/>
              <a:gd name="connsiteY13" fmla="*/ 39014 h 39014"/>
              <a:gd name="connsiteX14" fmla="*/ 782437 w 4526495"/>
              <a:gd name="connsiteY14" fmla="*/ 39014 h 39014"/>
              <a:gd name="connsiteX15" fmla="*/ 0 w 4526495"/>
              <a:gd name="connsiteY15" fmla="*/ 39014 h 39014"/>
              <a:gd name="connsiteX16" fmla="*/ 0 w 4526495"/>
              <a:gd name="connsiteY1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26495" h="39014" fill="none" extrusionOk="0">
                <a:moveTo>
                  <a:pt x="0" y="0"/>
                </a:moveTo>
                <a:cubicBezTo>
                  <a:pt x="144266" y="20346"/>
                  <a:pt x="330539" y="-26187"/>
                  <a:pt x="601377" y="0"/>
                </a:cubicBezTo>
                <a:cubicBezTo>
                  <a:pt x="872215" y="26187"/>
                  <a:pt x="998198" y="5618"/>
                  <a:pt x="1112224" y="0"/>
                </a:cubicBezTo>
                <a:cubicBezTo>
                  <a:pt x="1226250" y="-5618"/>
                  <a:pt x="1529339" y="-16033"/>
                  <a:pt x="1668337" y="0"/>
                </a:cubicBezTo>
                <a:cubicBezTo>
                  <a:pt x="1807335" y="16033"/>
                  <a:pt x="2167788" y="28454"/>
                  <a:pt x="2360244" y="0"/>
                </a:cubicBezTo>
                <a:cubicBezTo>
                  <a:pt x="2552700" y="-28454"/>
                  <a:pt x="2828012" y="23650"/>
                  <a:pt x="2961621" y="0"/>
                </a:cubicBezTo>
                <a:cubicBezTo>
                  <a:pt x="3095230" y="-23650"/>
                  <a:pt x="3299376" y="23330"/>
                  <a:pt x="3517733" y="0"/>
                </a:cubicBezTo>
                <a:cubicBezTo>
                  <a:pt x="3736090" y="-23330"/>
                  <a:pt x="4320177" y="-38794"/>
                  <a:pt x="4526495" y="0"/>
                </a:cubicBezTo>
                <a:cubicBezTo>
                  <a:pt x="4526722" y="16152"/>
                  <a:pt x="4526713" y="20672"/>
                  <a:pt x="4526495" y="39014"/>
                </a:cubicBezTo>
                <a:cubicBezTo>
                  <a:pt x="4241700" y="47841"/>
                  <a:pt x="4031432" y="52419"/>
                  <a:pt x="3879853" y="39014"/>
                </a:cubicBezTo>
                <a:cubicBezTo>
                  <a:pt x="3728274" y="25609"/>
                  <a:pt x="3583446" y="66512"/>
                  <a:pt x="3323741" y="39014"/>
                </a:cubicBezTo>
                <a:cubicBezTo>
                  <a:pt x="3064036" y="11516"/>
                  <a:pt x="2871303" y="41902"/>
                  <a:pt x="2586569" y="39014"/>
                </a:cubicBezTo>
                <a:cubicBezTo>
                  <a:pt x="2301835" y="36126"/>
                  <a:pt x="2120554" y="23028"/>
                  <a:pt x="1985191" y="39014"/>
                </a:cubicBezTo>
                <a:cubicBezTo>
                  <a:pt x="1849828" y="55000"/>
                  <a:pt x="1696131" y="18723"/>
                  <a:pt x="1474344" y="39014"/>
                </a:cubicBezTo>
                <a:cubicBezTo>
                  <a:pt x="1252557" y="59305"/>
                  <a:pt x="1076714" y="68328"/>
                  <a:pt x="782437" y="39014"/>
                </a:cubicBezTo>
                <a:cubicBezTo>
                  <a:pt x="488160" y="9700"/>
                  <a:pt x="171978" y="42472"/>
                  <a:pt x="0" y="39014"/>
                </a:cubicBezTo>
                <a:cubicBezTo>
                  <a:pt x="833" y="30896"/>
                  <a:pt x="874" y="11750"/>
                  <a:pt x="0" y="0"/>
                </a:cubicBezTo>
                <a:close/>
              </a:path>
              <a:path w="4526495" h="39014" stroke="0" extrusionOk="0">
                <a:moveTo>
                  <a:pt x="0" y="0"/>
                </a:moveTo>
                <a:cubicBezTo>
                  <a:pt x="125005" y="-7063"/>
                  <a:pt x="332224" y="-23006"/>
                  <a:pt x="601377" y="0"/>
                </a:cubicBezTo>
                <a:cubicBezTo>
                  <a:pt x="870530" y="23006"/>
                  <a:pt x="987580" y="-15822"/>
                  <a:pt x="1112224" y="0"/>
                </a:cubicBezTo>
                <a:cubicBezTo>
                  <a:pt x="1236868" y="15822"/>
                  <a:pt x="1596990" y="20745"/>
                  <a:pt x="1849397" y="0"/>
                </a:cubicBezTo>
                <a:cubicBezTo>
                  <a:pt x="2101804" y="-20745"/>
                  <a:pt x="2278093" y="15371"/>
                  <a:pt x="2450774" y="0"/>
                </a:cubicBezTo>
                <a:cubicBezTo>
                  <a:pt x="2623455" y="-15371"/>
                  <a:pt x="2804762" y="-21377"/>
                  <a:pt x="3052151" y="0"/>
                </a:cubicBezTo>
                <a:cubicBezTo>
                  <a:pt x="3299540" y="21377"/>
                  <a:pt x="3606403" y="-12831"/>
                  <a:pt x="3789323" y="0"/>
                </a:cubicBezTo>
                <a:cubicBezTo>
                  <a:pt x="3972243" y="12831"/>
                  <a:pt x="4197686" y="-14771"/>
                  <a:pt x="4526495" y="0"/>
                </a:cubicBezTo>
                <a:cubicBezTo>
                  <a:pt x="4528092" y="16013"/>
                  <a:pt x="4527178" y="28080"/>
                  <a:pt x="4526495" y="39014"/>
                </a:cubicBezTo>
                <a:cubicBezTo>
                  <a:pt x="4301653" y="17748"/>
                  <a:pt x="4186546" y="61237"/>
                  <a:pt x="3970383" y="39014"/>
                </a:cubicBezTo>
                <a:cubicBezTo>
                  <a:pt x="3754220" y="16791"/>
                  <a:pt x="3557985" y="51964"/>
                  <a:pt x="3323741" y="39014"/>
                </a:cubicBezTo>
                <a:cubicBezTo>
                  <a:pt x="3089497" y="26064"/>
                  <a:pt x="2871745" y="19848"/>
                  <a:pt x="2677098" y="39014"/>
                </a:cubicBezTo>
                <a:cubicBezTo>
                  <a:pt x="2482451" y="58180"/>
                  <a:pt x="2247609" y="24622"/>
                  <a:pt x="2075721" y="39014"/>
                </a:cubicBezTo>
                <a:cubicBezTo>
                  <a:pt x="1903833" y="53406"/>
                  <a:pt x="1609733" y="25990"/>
                  <a:pt x="1338549" y="39014"/>
                </a:cubicBezTo>
                <a:cubicBezTo>
                  <a:pt x="1067365" y="52038"/>
                  <a:pt x="771472" y="3812"/>
                  <a:pt x="601377" y="39014"/>
                </a:cubicBezTo>
                <a:cubicBezTo>
                  <a:pt x="431282" y="74216"/>
                  <a:pt x="184500" y="40941"/>
                  <a:pt x="0" y="39014"/>
                </a:cubicBezTo>
                <a:cubicBezTo>
                  <a:pt x="430" y="31186"/>
                  <a:pt x="-1307" y="1530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97331" y="637235"/>
            <a:ext cx="11216640" cy="5787136"/>
          </a:xfrm>
        </p:spPr>
        <p:txBody>
          <a:bodyPr anchor="b">
            <a:noAutofit/>
          </a:bodyPr>
          <a:lstStyle>
            <a:lvl1pPr algn="l">
              <a:defRPr sz="10240"/>
            </a:lvl1pPr>
          </a:lstStyle>
          <a:p>
            <a:r>
              <a:rPr lang="en-US"/>
              <a:t>Click to edit Master title style</a:t>
            </a:r>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97331" y="7087616"/>
            <a:ext cx="11216640" cy="1599590"/>
          </a:xfrm>
        </p:spPr>
        <p:txBody>
          <a:bodyPr>
            <a:normAutofit/>
          </a:bodyPr>
          <a:lstStyle>
            <a:lvl1pPr marL="0" indent="0" algn="l">
              <a:buNone/>
              <a:defRPr sz="2987"/>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11/7/2022</a:t>
            </a:fld>
            <a:endParaRPr lang="en-US"/>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162994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94080" y="2744013"/>
            <a:ext cx="11216640" cy="6047232"/>
          </a:xfrm>
        </p:spPr>
        <p:txBody>
          <a:bodyPr>
            <a:normAutofit/>
          </a:bodyPr>
          <a:lstStyle>
            <a:lvl1pPr>
              <a:defRPr sz="2987"/>
            </a:lvl1pPr>
            <a:lvl2pPr>
              <a:defRPr sz="2560"/>
            </a:lvl2pPr>
            <a:lvl3pPr>
              <a:defRPr sz="2133"/>
            </a:lvl3pPr>
            <a:lvl4pPr>
              <a:defRPr sz="1920"/>
            </a:lvl4pPr>
            <a:lvl5pPr>
              <a:defRPr sz="192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11/7/2022</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94079" y="2431898"/>
            <a:ext cx="11216640" cy="39014"/>
          </a:xfrm>
          <a:custGeom>
            <a:avLst/>
            <a:gdLst>
              <a:gd name="connsiteX0" fmla="*/ 0 w 11216640"/>
              <a:gd name="connsiteY0" fmla="*/ 0 h 39014"/>
              <a:gd name="connsiteX1" fmla="*/ 323303 w 11216640"/>
              <a:gd name="connsiteY1" fmla="*/ 0 h 39014"/>
              <a:gd name="connsiteX2" fmla="*/ 1095272 w 11216640"/>
              <a:gd name="connsiteY2" fmla="*/ 0 h 39014"/>
              <a:gd name="connsiteX3" fmla="*/ 1418575 w 11216640"/>
              <a:gd name="connsiteY3" fmla="*/ 0 h 39014"/>
              <a:gd name="connsiteX4" fmla="*/ 1741878 w 11216640"/>
              <a:gd name="connsiteY4" fmla="*/ 0 h 39014"/>
              <a:gd name="connsiteX5" fmla="*/ 2626013 w 11216640"/>
              <a:gd name="connsiteY5" fmla="*/ 0 h 39014"/>
              <a:gd name="connsiteX6" fmla="*/ 3285816 w 11216640"/>
              <a:gd name="connsiteY6" fmla="*/ 0 h 39014"/>
              <a:gd name="connsiteX7" fmla="*/ 3609119 w 11216640"/>
              <a:gd name="connsiteY7" fmla="*/ 0 h 39014"/>
              <a:gd name="connsiteX8" fmla="*/ 4268921 w 11216640"/>
              <a:gd name="connsiteY8" fmla="*/ 0 h 39014"/>
              <a:gd name="connsiteX9" fmla="*/ 5153056 w 11216640"/>
              <a:gd name="connsiteY9" fmla="*/ 0 h 39014"/>
              <a:gd name="connsiteX10" fmla="*/ 5700692 w 11216640"/>
              <a:gd name="connsiteY10" fmla="*/ 0 h 39014"/>
              <a:gd name="connsiteX11" fmla="*/ 6248328 w 11216640"/>
              <a:gd name="connsiteY11" fmla="*/ 0 h 39014"/>
              <a:gd name="connsiteX12" fmla="*/ 6908131 w 11216640"/>
              <a:gd name="connsiteY12" fmla="*/ 0 h 39014"/>
              <a:gd name="connsiteX13" fmla="*/ 7680099 w 11216640"/>
              <a:gd name="connsiteY13" fmla="*/ 0 h 39014"/>
              <a:gd name="connsiteX14" fmla="*/ 8452068 w 11216640"/>
              <a:gd name="connsiteY14" fmla="*/ 0 h 39014"/>
              <a:gd name="connsiteX15" fmla="*/ 9224037 w 11216640"/>
              <a:gd name="connsiteY15" fmla="*/ 0 h 39014"/>
              <a:gd name="connsiteX16" fmla="*/ 10108172 w 11216640"/>
              <a:gd name="connsiteY16" fmla="*/ 0 h 39014"/>
              <a:gd name="connsiteX17" fmla="*/ 11216640 w 11216640"/>
              <a:gd name="connsiteY17" fmla="*/ 0 h 39014"/>
              <a:gd name="connsiteX18" fmla="*/ 11216640 w 11216640"/>
              <a:gd name="connsiteY18" fmla="*/ 39014 h 39014"/>
              <a:gd name="connsiteX19" fmla="*/ 10444671 w 11216640"/>
              <a:gd name="connsiteY19" fmla="*/ 39014 h 39014"/>
              <a:gd name="connsiteX20" fmla="*/ 10121368 w 11216640"/>
              <a:gd name="connsiteY20" fmla="*/ 39014 h 39014"/>
              <a:gd name="connsiteX21" fmla="*/ 9461566 w 11216640"/>
              <a:gd name="connsiteY21" fmla="*/ 39014 h 39014"/>
              <a:gd name="connsiteX22" fmla="*/ 8913930 w 11216640"/>
              <a:gd name="connsiteY22" fmla="*/ 39014 h 39014"/>
              <a:gd name="connsiteX23" fmla="*/ 8366294 w 11216640"/>
              <a:gd name="connsiteY23" fmla="*/ 39014 h 39014"/>
              <a:gd name="connsiteX24" fmla="*/ 7818658 w 11216640"/>
              <a:gd name="connsiteY24" fmla="*/ 39014 h 39014"/>
              <a:gd name="connsiteX25" fmla="*/ 7271022 w 11216640"/>
              <a:gd name="connsiteY25" fmla="*/ 39014 h 39014"/>
              <a:gd name="connsiteX26" fmla="*/ 6499053 w 11216640"/>
              <a:gd name="connsiteY26" fmla="*/ 39014 h 39014"/>
              <a:gd name="connsiteX27" fmla="*/ 5839251 w 11216640"/>
              <a:gd name="connsiteY27" fmla="*/ 39014 h 39014"/>
              <a:gd name="connsiteX28" fmla="*/ 5515948 w 11216640"/>
              <a:gd name="connsiteY28" fmla="*/ 39014 h 39014"/>
              <a:gd name="connsiteX29" fmla="*/ 4968312 w 11216640"/>
              <a:gd name="connsiteY29" fmla="*/ 39014 h 39014"/>
              <a:gd name="connsiteX30" fmla="*/ 4196343 w 11216640"/>
              <a:gd name="connsiteY30" fmla="*/ 39014 h 39014"/>
              <a:gd name="connsiteX31" fmla="*/ 3760873 w 11216640"/>
              <a:gd name="connsiteY31" fmla="*/ 39014 h 39014"/>
              <a:gd name="connsiteX32" fmla="*/ 2876738 w 11216640"/>
              <a:gd name="connsiteY32" fmla="*/ 39014 h 39014"/>
              <a:gd name="connsiteX33" fmla="*/ 1992603 w 11216640"/>
              <a:gd name="connsiteY33" fmla="*/ 39014 h 39014"/>
              <a:gd name="connsiteX34" fmla="*/ 1332801 w 11216640"/>
              <a:gd name="connsiteY34" fmla="*/ 39014 h 39014"/>
              <a:gd name="connsiteX35" fmla="*/ 0 w 11216640"/>
              <a:gd name="connsiteY35" fmla="*/ 39014 h 39014"/>
              <a:gd name="connsiteX36" fmla="*/ 0 w 11216640"/>
              <a:gd name="connsiteY3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16640" h="39014" fill="none" extrusionOk="0">
                <a:moveTo>
                  <a:pt x="0" y="0"/>
                </a:moveTo>
                <a:cubicBezTo>
                  <a:pt x="153070" y="-2962"/>
                  <a:pt x="239942" y="1946"/>
                  <a:pt x="323303" y="0"/>
                </a:cubicBezTo>
                <a:cubicBezTo>
                  <a:pt x="406664" y="-1946"/>
                  <a:pt x="854331" y="16406"/>
                  <a:pt x="1095272" y="0"/>
                </a:cubicBezTo>
                <a:cubicBezTo>
                  <a:pt x="1336213" y="-16406"/>
                  <a:pt x="1269228" y="-5829"/>
                  <a:pt x="1418575" y="0"/>
                </a:cubicBezTo>
                <a:cubicBezTo>
                  <a:pt x="1567922" y="5829"/>
                  <a:pt x="1622173" y="3016"/>
                  <a:pt x="1741878" y="0"/>
                </a:cubicBezTo>
                <a:cubicBezTo>
                  <a:pt x="1861583" y="-3016"/>
                  <a:pt x="2372477" y="-28235"/>
                  <a:pt x="2626013" y="0"/>
                </a:cubicBezTo>
                <a:cubicBezTo>
                  <a:pt x="2879549" y="28235"/>
                  <a:pt x="2963498" y="18072"/>
                  <a:pt x="3285816" y="0"/>
                </a:cubicBezTo>
                <a:cubicBezTo>
                  <a:pt x="3608134" y="-18072"/>
                  <a:pt x="3486705" y="10217"/>
                  <a:pt x="3609119" y="0"/>
                </a:cubicBezTo>
                <a:cubicBezTo>
                  <a:pt x="3731533" y="-10217"/>
                  <a:pt x="3956505" y="5594"/>
                  <a:pt x="4268921" y="0"/>
                </a:cubicBezTo>
                <a:cubicBezTo>
                  <a:pt x="4581337" y="-5594"/>
                  <a:pt x="4768569" y="-2279"/>
                  <a:pt x="5153056" y="0"/>
                </a:cubicBezTo>
                <a:cubicBezTo>
                  <a:pt x="5537544" y="2279"/>
                  <a:pt x="5504452" y="-12875"/>
                  <a:pt x="5700692" y="0"/>
                </a:cubicBezTo>
                <a:cubicBezTo>
                  <a:pt x="5896932" y="12875"/>
                  <a:pt x="6111779" y="-6065"/>
                  <a:pt x="6248328" y="0"/>
                </a:cubicBezTo>
                <a:cubicBezTo>
                  <a:pt x="6384877" y="6065"/>
                  <a:pt x="6621509" y="1430"/>
                  <a:pt x="6908131" y="0"/>
                </a:cubicBezTo>
                <a:cubicBezTo>
                  <a:pt x="7194753" y="-1430"/>
                  <a:pt x="7400299" y="12165"/>
                  <a:pt x="7680099" y="0"/>
                </a:cubicBezTo>
                <a:cubicBezTo>
                  <a:pt x="7959899" y="-12165"/>
                  <a:pt x="8202351" y="-21724"/>
                  <a:pt x="8452068" y="0"/>
                </a:cubicBezTo>
                <a:cubicBezTo>
                  <a:pt x="8701785" y="21724"/>
                  <a:pt x="8872737" y="-32813"/>
                  <a:pt x="9224037" y="0"/>
                </a:cubicBezTo>
                <a:cubicBezTo>
                  <a:pt x="9575337" y="32813"/>
                  <a:pt x="9917073" y="-11138"/>
                  <a:pt x="10108172" y="0"/>
                </a:cubicBezTo>
                <a:cubicBezTo>
                  <a:pt x="10299272" y="11138"/>
                  <a:pt x="10868989" y="5243"/>
                  <a:pt x="11216640" y="0"/>
                </a:cubicBezTo>
                <a:cubicBezTo>
                  <a:pt x="11216660" y="15412"/>
                  <a:pt x="11215259" y="20924"/>
                  <a:pt x="11216640" y="39014"/>
                </a:cubicBezTo>
                <a:cubicBezTo>
                  <a:pt x="10901973" y="7699"/>
                  <a:pt x="10789223" y="61263"/>
                  <a:pt x="10444671" y="39014"/>
                </a:cubicBezTo>
                <a:cubicBezTo>
                  <a:pt x="10100119" y="16765"/>
                  <a:pt x="10264883" y="23166"/>
                  <a:pt x="10121368" y="39014"/>
                </a:cubicBezTo>
                <a:cubicBezTo>
                  <a:pt x="9977853" y="54862"/>
                  <a:pt x="9611299" y="9407"/>
                  <a:pt x="9461566" y="39014"/>
                </a:cubicBezTo>
                <a:cubicBezTo>
                  <a:pt x="9311833" y="68621"/>
                  <a:pt x="9125032" y="15035"/>
                  <a:pt x="8913930" y="39014"/>
                </a:cubicBezTo>
                <a:cubicBezTo>
                  <a:pt x="8702828" y="62993"/>
                  <a:pt x="8484882" y="25900"/>
                  <a:pt x="8366294" y="39014"/>
                </a:cubicBezTo>
                <a:cubicBezTo>
                  <a:pt x="8247706" y="52128"/>
                  <a:pt x="8051767" y="17633"/>
                  <a:pt x="7818658" y="39014"/>
                </a:cubicBezTo>
                <a:cubicBezTo>
                  <a:pt x="7585549" y="60395"/>
                  <a:pt x="7390473" y="47090"/>
                  <a:pt x="7271022" y="39014"/>
                </a:cubicBezTo>
                <a:cubicBezTo>
                  <a:pt x="7151571" y="30938"/>
                  <a:pt x="6655453" y="2454"/>
                  <a:pt x="6499053" y="39014"/>
                </a:cubicBezTo>
                <a:cubicBezTo>
                  <a:pt x="6342653" y="75574"/>
                  <a:pt x="6132782" y="66528"/>
                  <a:pt x="5839251" y="39014"/>
                </a:cubicBezTo>
                <a:cubicBezTo>
                  <a:pt x="5545720" y="11500"/>
                  <a:pt x="5671989" y="48739"/>
                  <a:pt x="5515948" y="39014"/>
                </a:cubicBezTo>
                <a:cubicBezTo>
                  <a:pt x="5359907" y="29289"/>
                  <a:pt x="5211532" y="65101"/>
                  <a:pt x="4968312" y="39014"/>
                </a:cubicBezTo>
                <a:cubicBezTo>
                  <a:pt x="4725092" y="12927"/>
                  <a:pt x="4368419" y="74358"/>
                  <a:pt x="4196343" y="39014"/>
                </a:cubicBezTo>
                <a:cubicBezTo>
                  <a:pt x="4024267" y="3670"/>
                  <a:pt x="3902113" y="55613"/>
                  <a:pt x="3760873" y="39014"/>
                </a:cubicBezTo>
                <a:cubicBezTo>
                  <a:pt x="3619633" y="22416"/>
                  <a:pt x="3074091" y="10630"/>
                  <a:pt x="2876738" y="39014"/>
                </a:cubicBezTo>
                <a:cubicBezTo>
                  <a:pt x="2679385" y="67398"/>
                  <a:pt x="2293519" y="23639"/>
                  <a:pt x="1992603" y="39014"/>
                </a:cubicBezTo>
                <a:cubicBezTo>
                  <a:pt x="1691687" y="54389"/>
                  <a:pt x="1522242" y="43101"/>
                  <a:pt x="1332801" y="39014"/>
                </a:cubicBezTo>
                <a:cubicBezTo>
                  <a:pt x="1143360" y="34927"/>
                  <a:pt x="387532" y="29407"/>
                  <a:pt x="0" y="39014"/>
                </a:cubicBezTo>
                <a:cubicBezTo>
                  <a:pt x="400" y="28770"/>
                  <a:pt x="474" y="10303"/>
                  <a:pt x="0" y="0"/>
                </a:cubicBezTo>
                <a:close/>
              </a:path>
              <a:path w="11216640" h="39014" stroke="0" extrusionOk="0">
                <a:moveTo>
                  <a:pt x="0" y="0"/>
                </a:moveTo>
                <a:cubicBezTo>
                  <a:pt x="226243" y="5551"/>
                  <a:pt x="345600" y="23096"/>
                  <a:pt x="547636" y="0"/>
                </a:cubicBezTo>
                <a:cubicBezTo>
                  <a:pt x="749672" y="-23096"/>
                  <a:pt x="743139" y="7538"/>
                  <a:pt x="870939" y="0"/>
                </a:cubicBezTo>
                <a:cubicBezTo>
                  <a:pt x="998739" y="-7538"/>
                  <a:pt x="1319710" y="14641"/>
                  <a:pt x="1755074" y="0"/>
                </a:cubicBezTo>
                <a:cubicBezTo>
                  <a:pt x="2190438" y="-14641"/>
                  <a:pt x="2130145" y="-16471"/>
                  <a:pt x="2302710" y="0"/>
                </a:cubicBezTo>
                <a:cubicBezTo>
                  <a:pt x="2475275" y="16471"/>
                  <a:pt x="2716219" y="14716"/>
                  <a:pt x="2850346" y="0"/>
                </a:cubicBezTo>
                <a:cubicBezTo>
                  <a:pt x="2984473" y="-14716"/>
                  <a:pt x="3388099" y="-36828"/>
                  <a:pt x="3734481" y="0"/>
                </a:cubicBezTo>
                <a:cubicBezTo>
                  <a:pt x="4080864" y="36828"/>
                  <a:pt x="4065289" y="14749"/>
                  <a:pt x="4169951" y="0"/>
                </a:cubicBezTo>
                <a:cubicBezTo>
                  <a:pt x="4274613" y="-14749"/>
                  <a:pt x="4616919" y="11941"/>
                  <a:pt x="5054086" y="0"/>
                </a:cubicBezTo>
                <a:cubicBezTo>
                  <a:pt x="5491254" y="-11941"/>
                  <a:pt x="5709100" y="-32506"/>
                  <a:pt x="5938221" y="0"/>
                </a:cubicBezTo>
                <a:cubicBezTo>
                  <a:pt x="6167342" y="32506"/>
                  <a:pt x="6398143" y="-27749"/>
                  <a:pt x="6598024" y="0"/>
                </a:cubicBezTo>
                <a:cubicBezTo>
                  <a:pt x="6797905" y="27749"/>
                  <a:pt x="7074450" y="10849"/>
                  <a:pt x="7482159" y="0"/>
                </a:cubicBezTo>
                <a:cubicBezTo>
                  <a:pt x="7889868" y="-10849"/>
                  <a:pt x="7819868" y="26601"/>
                  <a:pt x="8029795" y="0"/>
                </a:cubicBezTo>
                <a:cubicBezTo>
                  <a:pt x="8239722" y="-26601"/>
                  <a:pt x="8343828" y="-24171"/>
                  <a:pt x="8577431" y="0"/>
                </a:cubicBezTo>
                <a:cubicBezTo>
                  <a:pt x="8811034" y="24171"/>
                  <a:pt x="8980857" y="34129"/>
                  <a:pt x="9349399" y="0"/>
                </a:cubicBezTo>
                <a:cubicBezTo>
                  <a:pt x="9717941" y="-34129"/>
                  <a:pt x="9670266" y="5150"/>
                  <a:pt x="9897035" y="0"/>
                </a:cubicBezTo>
                <a:cubicBezTo>
                  <a:pt x="10123804" y="-5150"/>
                  <a:pt x="10574602" y="35339"/>
                  <a:pt x="11216640" y="0"/>
                </a:cubicBezTo>
                <a:cubicBezTo>
                  <a:pt x="11218053" y="18348"/>
                  <a:pt x="11217451" y="28548"/>
                  <a:pt x="11216640" y="39014"/>
                </a:cubicBezTo>
                <a:cubicBezTo>
                  <a:pt x="11017847" y="6121"/>
                  <a:pt x="10755277" y="3405"/>
                  <a:pt x="10444671" y="39014"/>
                </a:cubicBezTo>
                <a:cubicBezTo>
                  <a:pt x="10134065" y="74623"/>
                  <a:pt x="10260913" y="53515"/>
                  <a:pt x="10121368" y="39014"/>
                </a:cubicBezTo>
                <a:cubicBezTo>
                  <a:pt x="9981823" y="24513"/>
                  <a:pt x="9877962" y="56272"/>
                  <a:pt x="9685899" y="39014"/>
                </a:cubicBezTo>
                <a:cubicBezTo>
                  <a:pt x="9493836" y="21756"/>
                  <a:pt x="9065090" y="29153"/>
                  <a:pt x="8801763" y="39014"/>
                </a:cubicBezTo>
                <a:cubicBezTo>
                  <a:pt x="8538436" y="48875"/>
                  <a:pt x="8443494" y="47334"/>
                  <a:pt x="8141961" y="39014"/>
                </a:cubicBezTo>
                <a:cubicBezTo>
                  <a:pt x="7840428" y="30694"/>
                  <a:pt x="7798303" y="29136"/>
                  <a:pt x="7706491" y="39014"/>
                </a:cubicBezTo>
                <a:cubicBezTo>
                  <a:pt x="7614679" y="48893"/>
                  <a:pt x="7346909" y="20562"/>
                  <a:pt x="7046689" y="39014"/>
                </a:cubicBezTo>
                <a:cubicBezTo>
                  <a:pt x="6746469" y="57466"/>
                  <a:pt x="6865848" y="37679"/>
                  <a:pt x="6723386" y="39014"/>
                </a:cubicBezTo>
                <a:cubicBezTo>
                  <a:pt x="6580924" y="40349"/>
                  <a:pt x="6495483" y="30104"/>
                  <a:pt x="6400083" y="39014"/>
                </a:cubicBezTo>
                <a:cubicBezTo>
                  <a:pt x="6304683" y="47924"/>
                  <a:pt x="6067597" y="53504"/>
                  <a:pt x="5740280" y="39014"/>
                </a:cubicBezTo>
                <a:cubicBezTo>
                  <a:pt x="5412963" y="24524"/>
                  <a:pt x="5451213" y="50003"/>
                  <a:pt x="5304811" y="39014"/>
                </a:cubicBezTo>
                <a:cubicBezTo>
                  <a:pt x="5158409" y="28025"/>
                  <a:pt x="4845297" y="25324"/>
                  <a:pt x="4532842" y="39014"/>
                </a:cubicBezTo>
                <a:cubicBezTo>
                  <a:pt x="4220387" y="52704"/>
                  <a:pt x="4185572" y="34151"/>
                  <a:pt x="4097373" y="39014"/>
                </a:cubicBezTo>
                <a:cubicBezTo>
                  <a:pt x="4009174" y="43877"/>
                  <a:pt x="3564045" y="74688"/>
                  <a:pt x="3325404" y="39014"/>
                </a:cubicBezTo>
                <a:cubicBezTo>
                  <a:pt x="3086763" y="3340"/>
                  <a:pt x="3154286" y="30575"/>
                  <a:pt x="3002101" y="39014"/>
                </a:cubicBezTo>
                <a:cubicBezTo>
                  <a:pt x="2849916" y="47453"/>
                  <a:pt x="2463587" y="71637"/>
                  <a:pt x="2230132" y="39014"/>
                </a:cubicBezTo>
                <a:cubicBezTo>
                  <a:pt x="1996677" y="6391"/>
                  <a:pt x="1935123" y="57784"/>
                  <a:pt x="1794662" y="39014"/>
                </a:cubicBezTo>
                <a:cubicBezTo>
                  <a:pt x="1654201" y="20245"/>
                  <a:pt x="1620288" y="54874"/>
                  <a:pt x="1471359" y="39014"/>
                </a:cubicBezTo>
                <a:cubicBezTo>
                  <a:pt x="1322430" y="23154"/>
                  <a:pt x="1214930" y="51449"/>
                  <a:pt x="1035890" y="39014"/>
                </a:cubicBezTo>
                <a:cubicBezTo>
                  <a:pt x="856850" y="26579"/>
                  <a:pt x="455402" y="10165"/>
                  <a:pt x="0" y="39014"/>
                </a:cubicBezTo>
                <a:cubicBezTo>
                  <a:pt x="-224" y="24932"/>
                  <a:pt x="-807" y="10149"/>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Tree>
    <p:extLst>
      <p:ext uri="{BB962C8B-B14F-4D97-AF65-F5344CB8AC3E}">
        <p14:creationId xmlns:p14="http://schemas.microsoft.com/office/powerpoint/2010/main" val="14618513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97331" y="637235"/>
            <a:ext cx="11216640" cy="5787136"/>
          </a:xfrm>
        </p:spPr>
        <p:txBody>
          <a:bodyPr anchor="b">
            <a:normAutofit/>
          </a:bodyPr>
          <a:lstStyle>
            <a:lvl1pPr>
              <a:defRPr sz="8534"/>
            </a:lvl1pPr>
          </a:lstStyle>
          <a:p>
            <a:r>
              <a:rPr lang="en-US"/>
              <a:t>Click to edit Master title style</a:t>
            </a:r>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97331" y="7087616"/>
            <a:ext cx="11216640" cy="1599590"/>
          </a:xfrm>
        </p:spPr>
        <p:txBody>
          <a:bodyPr>
            <a:normAutofit/>
          </a:bodyPr>
          <a:lstStyle>
            <a:lvl1pPr marL="0" indent="0">
              <a:buNone/>
              <a:defRPr sz="2987">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11/7/2022</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94081" y="6736900"/>
            <a:ext cx="4526495" cy="39014"/>
          </a:xfrm>
          <a:custGeom>
            <a:avLst/>
            <a:gdLst>
              <a:gd name="connsiteX0" fmla="*/ 0 w 4526495"/>
              <a:gd name="connsiteY0" fmla="*/ 0 h 39014"/>
              <a:gd name="connsiteX1" fmla="*/ 601377 w 4526495"/>
              <a:gd name="connsiteY1" fmla="*/ 0 h 39014"/>
              <a:gd name="connsiteX2" fmla="*/ 1112224 w 4526495"/>
              <a:gd name="connsiteY2" fmla="*/ 0 h 39014"/>
              <a:gd name="connsiteX3" fmla="*/ 1668337 w 4526495"/>
              <a:gd name="connsiteY3" fmla="*/ 0 h 39014"/>
              <a:gd name="connsiteX4" fmla="*/ 2360244 w 4526495"/>
              <a:gd name="connsiteY4" fmla="*/ 0 h 39014"/>
              <a:gd name="connsiteX5" fmla="*/ 2961621 w 4526495"/>
              <a:gd name="connsiteY5" fmla="*/ 0 h 39014"/>
              <a:gd name="connsiteX6" fmla="*/ 3517733 w 4526495"/>
              <a:gd name="connsiteY6" fmla="*/ 0 h 39014"/>
              <a:gd name="connsiteX7" fmla="*/ 4526495 w 4526495"/>
              <a:gd name="connsiteY7" fmla="*/ 0 h 39014"/>
              <a:gd name="connsiteX8" fmla="*/ 4526495 w 4526495"/>
              <a:gd name="connsiteY8" fmla="*/ 39014 h 39014"/>
              <a:gd name="connsiteX9" fmla="*/ 3879853 w 4526495"/>
              <a:gd name="connsiteY9" fmla="*/ 39014 h 39014"/>
              <a:gd name="connsiteX10" fmla="*/ 3323741 w 4526495"/>
              <a:gd name="connsiteY10" fmla="*/ 39014 h 39014"/>
              <a:gd name="connsiteX11" fmla="*/ 2586569 w 4526495"/>
              <a:gd name="connsiteY11" fmla="*/ 39014 h 39014"/>
              <a:gd name="connsiteX12" fmla="*/ 1985191 w 4526495"/>
              <a:gd name="connsiteY12" fmla="*/ 39014 h 39014"/>
              <a:gd name="connsiteX13" fmla="*/ 1474344 w 4526495"/>
              <a:gd name="connsiteY13" fmla="*/ 39014 h 39014"/>
              <a:gd name="connsiteX14" fmla="*/ 782437 w 4526495"/>
              <a:gd name="connsiteY14" fmla="*/ 39014 h 39014"/>
              <a:gd name="connsiteX15" fmla="*/ 0 w 4526495"/>
              <a:gd name="connsiteY15" fmla="*/ 39014 h 39014"/>
              <a:gd name="connsiteX16" fmla="*/ 0 w 4526495"/>
              <a:gd name="connsiteY1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26495" h="39014" fill="none" extrusionOk="0">
                <a:moveTo>
                  <a:pt x="0" y="0"/>
                </a:moveTo>
                <a:cubicBezTo>
                  <a:pt x="144266" y="20346"/>
                  <a:pt x="330539" y="-26187"/>
                  <a:pt x="601377" y="0"/>
                </a:cubicBezTo>
                <a:cubicBezTo>
                  <a:pt x="872215" y="26187"/>
                  <a:pt x="998198" y="5618"/>
                  <a:pt x="1112224" y="0"/>
                </a:cubicBezTo>
                <a:cubicBezTo>
                  <a:pt x="1226250" y="-5618"/>
                  <a:pt x="1529339" y="-16033"/>
                  <a:pt x="1668337" y="0"/>
                </a:cubicBezTo>
                <a:cubicBezTo>
                  <a:pt x="1807335" y="16033"/>
                  <a:pt x="2167788" y="28454"/>
                  <a:pt x="2360244" y="0"/>
                </a:cubicBezTo>
                <a:cubicBezTo>
                  <a:pt x="2552700" y="-28454"/>
                  <a:pt x="2828012" y="23650"/>
                  <a:pt x="2961621" y="0"/>
                </a:cubicBezTo>
                <a:cubicBezTo>
                  <a:pt x="3095230" y="-23650"/>
                  <a:pt x="3299376" y="23330"/>
                  <a:pt x="3517733" y="0"/>
                </a:cubicBezTo>
                <a:cubicBezTo>
                  <a:pt x="3736090" y="-23330"/>
                  <a:pt x="4320177" y="-38794"/>
                  <a:pt x="4526495" y="0"/>
                </a:cubicBezTo>
                <a:cubicBezTo>
                  <a:pt x="4526722" y="16152"/>
                  <a:pt x="4526713" y="20672"/>
                  <a:pt x="4526495" y="39014"/>
                </a:cubicBezTo>
                <a:cubicBezTo>
                  <a:pt x="4241700" y="47841"/>
                  <a:pt x="4031432" y="52419"/>
                  <a:pt x="3879853" y="39014"/>
                </a:cubicBezTo>
                <a:cubicBezTo>
                  <a:pt x="3728274" y="25609"/>
                  <a:pt x="3583446" y="66512"/>
                  <a:pt x="3323741" y="39014"/>
                </a:cubicBezTo>
                <a:cubicBezTo>
                  <a:pt x="3064036" y="11516"/>
                  <a:pt x="2871303" y="41902"/>
                  <a:pt x="2586569" y="39014"/>
                </a:cubicBezTo>
                <a:cubicBezTo>
                  <a:pt x="2301835" y="36126"/>
                  <a:pt x="2120554" y="23028"/>
                  <a:pt x="1985191" y="39014"/>
                </a:cubicBezTo>
                <a:cubicBezTo>
                  <a:pt x="1849828" y="55000"/>
                  <a:pt x="1696131" y="18723"/>
                  <a:pt x="1474344" y="39014"/>
                </a:cubicBezTo>
                <a:cubicBezTo>
                  <a:pt x="1252557" y="59305"/>
                  <a:pt x="1076714" y="68328"/>
                  <a:pt x="782437" y="39014"/>
                </a:cubicBezTo>
                <a:cubicBezTo>
                  <a:pt x="488160" y="9700"/>
                  <a:pt x="171978" y="42472"/>
                  <a:pt x="0" y="39014"/>
                </a:cubicBezTo>
                <a:cubicBezTo>
                  <a:pt x="833" y="30896"/>
                  <a:pt x="874" y="11750"/>
                  <a:pt x="0" y="0"/>
                </a:cubicBezTo>
                <a:close/>
              </a:path>
              <a:path w="4526495" h="39014" stroke="0" extrusionOk="0">
                <a:moveTo>
                  <a:pt x="0" y="0"/>
                </a:moveTo>
                <a:cubicBezTo>
                  <a:pt x="125005" y="-7063"/>
                  <a:pt x="332224" y="-23006"/>
                  <a:pt x="601377" y="0"/>
                </a:cubicBezTo>
                <a:cubicBezTo>
                  <a:pt x="870530" y="23006"/>
                  <a:pt x="987580" y="-15822"/>
                  <a:pt x="1112224" y="0"/>
                </a:cubicBezTo>
                <a:cubicBezTo>
                  <a:pt x="1236868" y="15822"/>
                  <a:pt x="1596990" y="20745"/>
                  <a:pt x="1849397" y="0"/>
                </a:cubicBezTo>
                <a:cubicBezTo>
                  <a:pt x="2101804" y="-20745"/>
                  <a:pt x="2278093" y="15371"/>
                  <a:pt x="2450774" y="0"/>
                </a:cubicBezTo>
                <a:cubicBezTo>
                  <a:pt x="2623455" y="-15371"/>
                  <a:pt x="2804762" y="-21377"/>
                  <a:pt x="3052151" y="0"/>
                </a:cubicBezTo>
                <a:cubicBezTo>
                  <a:pt x="3299540" y="21377"/>
                  <a:pt x="3606403" y="-12831"/>
                  <a:pt x="3789323" y="0"/>
                </a:cubicBezTo>
                <a:cubicBezTo>
                  <a:pt x="3972243" y="12831"/>
                  <a:pt x="4197686" y="-14771"/>
                  <a:pt x="4526495" y="0"/>
                </a:cubicBezTo>
                <a:cubicBezTo>
                  <a:pt x="4528092" y="16013"/>
                  <a:pt x="4527178" y="28080"/>
                  <a:pt x="4526495" y="39014"/>
                </a:cubicBezTo>
                <a:cubicBezTo>
                  <a:pt x="4301653" y="17748"/>
                  <a:pt x="4186546" y="61237"/>
                  <a:pt x="3970383" y="39014"/>
                </a:cubicBezTo>
                <a:cubicBezTo>
                  <a:pt x="3754220" y="16791"/>
                  <a:pt x="3557985" y="51964"/>
                  <a:pt x="3323741" y="39014"/>
                </a:cubicBezTo>
                <a:cubicBezTo>
                  <a:pt x="3089497" y="26064"/>
                  <a:pt x="2871745" y="19848"/>
                  <a:pt x="2677098" y="39014"/>
                </a:cubicBezTo>
                <a:cubicBezTo>
                  <a:pt x="2482451" y="58180"/>
                  <a:pt x="2247609" y="24622"/>
                  <a:pt x="2075721" y="39014"/>
                </a:cubicBezTo>
                <a:cubicBezTo>
                  <a:pt x="1903833" y="53406"/>
                  <a:pt x="1609733" y="25990"/>
                  <a:pt x="1338549" y="39014"/>
                </a:cubicBezTo>
                <a:cubicBezTo>
                  <a:pt x="1067365" y="52038"/>
                  <a:pt x="771472" y="3812"/>
                  <a:pt x="601377" y="39014"/>
                </a:cubicBezTo>
                <a:cubicBezTo>
                  <a:pt x="431282" y="74216"/>
                  <a:pt x="184500" y="40941"/>
                  <a:pt x="0" y="39014"/>
                </a:cubicBezTo>
                <a:cubicBezTo>
                  <a:pt x="430" y="31186"/>
                  <a:pt x="-1307" y="1530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Tree>
    <p:extLst>
      <p:ext uri="{BB962C8B-B14F-4D97-AF65-F5344CB8AC3E}">
        <p14:creationId xmlns:p14="http://schemas.microsoft.com/office/powerpoint/2010/main" val="27276231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94080" y="2744013"/>
            <a:ext cx="5527040" cy="6047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583680" y="2744013"/>
            <a:ext cx="5527040" cy="6047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11/7/2022</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94079" y="2431898"/>
            <a:ext cx="11216640" cy="39014"/>
          </a:xfrm>
          <a:custGeom>
            <a:avLst/>
            <a:gdLst>
              <a:gd name="connsiteX0" fmla="*/ 0 w 11216640"/>
              <a:gd name="connsiteY0" fmla="*/ 0 h 39014"/>
              <a:gd name="connsiteX1" fmla="*/ 323303 w 11216640"/>
              <a:gd name="connsiteY1" fmla="*/ 0 h 39014"/>
              <a:gd name="connsiteX2" fmla="*/ 1095272 w 11216640"/>
              <a:gd name="connsiteY2" fmla="*/ 0 h 39014"/>
              <a:gd name="connsiteX3" fmla="*/ 1418575 w 11216640"/>
              <a:gd name="connsiteY3" fmla="*/ 0 h 39014"/>
              <a:gd name="connsiteX4" fmla="*/ 1741878 w 11216640"/>
              <a:gd name="connsiteY4" fmla="*/ 0 h 39014"/>
              <a:gd name="connsiteX5" fmla="*/ 2626013 w 11216640"/>
              <a:gd name="connsiteY5" fmla="*/ 0 h 39014"/>
              <a:gd name="connsiteX6" fmla="*/ 3285816 w 11216640"/>
              <a:gd name="connsiteY6" fmla="*/ 0 h 39014"/>
              <a:gd name="connsiteX7" fmla="*/ 3609119 w 11216640"/>
              <a:gd name="connsiteY7" fmla="*/ 0 h 39014"/>
              <a:gd name="connsiteX8" fmla="*/ 4268921 w 11216640"/>
              <a:gd name="connsiteY8" fmla="*/ 0 h 39014"/>
              <a:gd name="connsiteX9" fmla="*/ 5153056 w 11216640"/>
              <a:gd name="connsiteY9" fmla="*/ 0 h 39014"/>
              <a:gd name="connsiteX10" fmla="*/ 5700692 w 11216640"/>
              <a:gd name="connsiteY10" fmla="*/ 0 h 39014"/>
              <a:gd name="connsiteX11" fmla="*/ 6248328 w 11216640"/>
              <a:gd name="connsiteY11" fmla="*/ 0 h 39014"/>
              <a:gd name="connsiteX12" fmla="*/ 6908131 w 11216640"/>
              <a:gd name="connsiteY12" fmla="*/ 0 h 39014"/>
              <a:gd name="connsiteX13" fmla="*/ 7680099 w 11216640"/>
              <a:gd name="connsiteY13" fmla="*/ 0 h 39014"/>
              <a:gd name="connsiteX14" fmla="*/ 8452068 w 11216640"/>
              <a:gd name="connsiteY14" fmla="*/ 0 h 39014"/>
              <a:gd name="connsiteX15" fmla="*/ 9224037 w 11216640"/>
              <a:gd name="connsiteY15" fmla="*/ 0 h 39014"/>
              <a:gd name="connsiteX16" fmla="*/ 10108172 w 11216640"/>
              <a:gd name="connsiteY16" fmla="*/ 0 h 39014"/>
              <a:gd name="connsiteX17" fmla="*/ 11216640 w 11216640"/>
              <a:gd name="connsiteY17" fmla="*/ 0 h 39014"/>
              <a:gd name="connsiteX18" fmla="*/ 11216640 w 11216640"/>
              <a:gd name="connsiteY18" fmla="*/ 39014 h 39014"/>
              <a:gd name="connsiteX19" fmla="*/ 10444671 w 11216640"/>
              <a:gd name="connsiteY19" fmla="*/ 39014 h 39014"/>
              <a:gd name="connsiteX20" fmla="*/ 10121368 w 11216640"/>
              <a:gd name="connsiteY20" fmla="*/ 39014 h 39014"/>
              <a:gd name="connsiteX21" fmla="*/ 9461566 w 11216640"/>
              <a:gd name="connsiteY21" fmla="*/ 39014 h 39014"/>
              <a:gd name="connsiteX22" fmla="*/ 8913930 w 11216640"/>
              <a:gd name="connsiteY22" fmla="*/ 39014 h 39014"/>
              <a:gd name="connsiteX23" fmla="*/ 8366294 w 11216640"/>
              <a:gd name="connsiteY23" fmla="*/ 39014 h 39014"/>
              <a:gd name="connsiteX24" fmla="*/ 7818658 w 11216640"/>
              <a:gd name="connsiteY24" fmla="*/ 39014 h 39014"/>
              <a:gd name="connsiteX25" fmla="*/ 7271022 w 11216640"/>
              <a:gd name="connsiteY25" fmla="*/ 39014 h 39014"/>
              <a:gd name="connsiteX26" fmla="*/ 6499053 w 11216640"/>
              <a:gd name="connsiteY26" fmla="*/ 39014 h 39014"/>
              <a:gd name="connsiteX27" fmla="*/ 5839251 w 11216640"/>
              <a:gd name="connsiteY27" fmla="*/ 39014 h 39014"/>
              <a:gd name="connsiteX28" fmla="*/ 5515948 w 11216640"/>
              <a:gd name="connsiteY28" fmla="*/ 39014 h 39014"/>
              <a:gd name="connsiteX29" fmla="*/ 4968312 w 11216640"/>
              <a:gd name="connsiteY29" fmla="*/ 39014 h 39014"/>
              <a:gd name="connsiteX30" fmla="*/ 4196343 w 11216640"/>
              <a:gd name="connsiteY30" fmla="*/ 39014 h 39014"/>
              <a:gd name="connsiteX31" fmla="*/ 3760873 w 11216640"/>
              <a:gd name="connsiteY31" fmla="*/ 39014 h 39014"/>
              <a:gd name="connsiteX32" fmla="*/ 2876738 w 11216640"/>
              <a:gd name="connsiteY32" fmla="*/ 39014 h 39014"/>
              <a:gd name="connsiteX33" fmla="*/ 1992603 w 11216640"/>
              <a:gd name="connsiteY33" fmla="*/ 39014 h 39014"/>
              <a:gd name="connsiteX34" fmla="*/ 1332801 w 11216640"/>
              <a:gd name="connsiteY34" fmla="*/ 39014 h 39014"/>
              <a:gd name="connsiteX35" fmla="*/ 0 w 11216640"/>
              <a:gd name="connsiteY35" fmla="*/ 39014 h 39014"/>
              <a:gd name="connsiteX36" fmla="*/ 0 w 11216640"/>
              <a:gd name="connsiteY3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16640" h="39014" fill="none" extrusionOk="0">
                <a:moveTo>
                  <a:pt x="0" y="0"/>
                </a:moveTo>
                <a:cubicBezTo>
                  <a:pt x="153070" y="-2962"/>
                  <a:pt x="239942" y="1946"/>
                  <a:pt x="323303" y="0"/>
                </a:cubicBezTo>
                <a:cubicBezTo>
                  <a:pt x="406664" y="-1946"/>
                  <a:pt x="854331" y="16406"/>
                  <a:pt x="1095272" y="0"/>
                </a:cubicBezTo>
                <a:cubicBezTo>
                  <a:pt x="1336213" y="-16406"/>
                  <a:pt x="1269228" y="-5829"/>
                  <a:pt x="1418575" y="0"/>
                </a:cubicBezTo>
                <a:cubicBezTo>
                  <a:pt x="1567922" y="5829"/>
                  <a:pt x="1622173" y="3016"/>
                  <a:pt x="1741878" y="0"/>
                </a:cubicBezTo>
                <a:cubicBezTo>
                  <a:pt x="1861583" y="-3016"/>
                  <a:pt x="2372477" y="-28235"/>
                  <a:pt x="2626013" y="0"/>
                </a:cubicBezTo>
                <a:cubicBezTo>
                  <a:pt x="2879549" y="28235"/>
                  <a:pt x="2963498" y="18072"/>
                  <a:pt x="3285816" y="0"/>
                </a:cubicBezTo>
                <a:cubicBezTo>
                  <a:pt x="3608134" y="-18072"/>
                  <a:pt x="3486705" y="10217"/>
                  <a:pt x="3609119" y="0"/>
                </a:cubicBezTo>
                <a:cubicBezTo>
                  <a:pt x="3731533" y="-10217"/>
                  <a:pt x="3956505" y="5594"/>
                  <a:pt x="4268921" y="0"/>
                </a:cubicBezTo>
                <a:cubicBezTo>
                  <a:pt x="4581337" y="-5594"/>
                  <a:pt x="4768569" y="-2279"/>
                  <a:pt x="5153056" y="0"/>
                </a:cubicBezTo>
                <a:cubicBezTo>
                  <a:pt x="5537544" y="2279"/>
                  <a:pt x="5504452" y="-12875"/>
                  <a:pt x="5700692" y="0"/>
                </a:cubicBezTo>
                <a:cubicBezTo>
                  <a:pt x="5896932" y="12875"/>
                  <a:pt x="6111779" y="-6065"/>
                  <a:pt x="6248328" y="0"/>
                </a:cubicBezTo>
                <a:cubicBezTo>
                  <a:pt x="6384877" y="6065"/>
                  <a:pt x="6621509" y="1430"/>
                  <a:pt x="6908131" y="0"/>
                </a:cubicBezTo>
                <a:cubicBezTo>
                  <a:pt x="7194753" y="-1430"/>
                  <a:pt x="7400299" y="12165"/>
                  <a:pt x="7680099" y="0"/>
                </a:cubicBezTo>
                <a:cubicBezTo>
                  <a:pt x="7959899" y="-12165"/>
                  <a:pt x="8202351" y="-21724"/>
                  <a:pt x="8452068" y="0"/>
                </a:cubicBezTo>
                <a:cubicBezTo>
                  <a:pt x="8701785" y="21724"/>
                  <a:pt x="8872737" y="-32813"/>
                  <a:pt x="9224037" y="0"/>
                </a:cubicBezTo>
                <a:cubicBezTo>
                  <a:pt x="9575337" y="32813"/>
                  <a:pt x="9917073" y="-11138"/>
                  <a:pt x="10108172" y="0"/>
                </a:cubicBezTo>
                <a:cubicBezTo>
                  <a:pt x="10299272" y="11138"/>
                  <a:pt x="10868989" y="5243"/>
                  <a:pt x="11216640" y="0"/>
                </a:cubicBezTo>
                <a:cubicBezTo>
                  <a:pt x="11216660" y="15412"/>
                  <a:pt x="11215259" y="20924"/>
                  <a:pt x="11216640" y="39014"/>
                </a:cubicBezTo>
                <a:cubicBezTo>
                  <a:pt x="10901973" y="7699"/>
                  <a:pt x="10789223" y="61263"/>
                  <a:pt x="10444671" y="39014"/>
                </a:cubicBezTo>
                <a:cubicBezTo>
                  <a:pt x="10100119" y="16765"/>
                  <a:pt x="10264883" y="23166"/>
                  <a:pt x="10121368" y="39014"/>
                </a:cubicBezTo>
                <a:cubicBezTo>
                  <a:pt x="9977853" y="54862"/>
                  <a:pt x="9611299" y="9407"/>
                  <a:pt x="9461566" y="39014"/>
                </a:cubicBezTo>
                <a:cubicBezTo>
                  <a:pt x="9311833" y="68621"/>
                  <a:pt x="9125032" y="15035"/>
                  <a:pt x="8913930" y="39014"/>
                </a:cubicBezTo>
                <a:cubicBezTo>
                  <a:pt x="8702828" y="62993"/>
                  <a:pt x="8484882" y="25900"/>
                  <a:pt x="8366294" y="39014"/>
                </a:cubicBezTo>
                <a:cubicBezTo>
                  <a:pt x="8247706" y="52128"/>
                  <a:pt x="8051767" y="17633"/>
                  <a:pt x="7818658" y="39014"/>
                </a:cubicBezTo>
                <a:cubicBezTo>
                  <a:pt x="7585549" y="60395"/>
                  <a:pt x="7390473" y="47090"/>
                  <a:pt x="7271022" y="39014"/>
                </a:cubicBezTo>
                <a:cubicBezTo>
                  <a:pt x="7151571" y="30938"/>
                  <a:pt x="6655453" y="2454"/>
                  <a:pt x="6499053" y="39014"/>
                </a:cubicBezTo>
                <a:cubicBezTo>
                  <a:pt x="6342653" y="75574"/>
                  <a:pt x="6132782" y="66528"/>
                  <a:pt x="5839251" y="39014"/>
                </a:cubicBezTo>
                <a:cubicBezTo>
                  <a:pt x="5545720" y="11500"/>
                  <a:pt x="5671989" y="48739"/>
                  <a:pt x="5515948" y="39014"/>
                </a:cubicBezTo>
                <a:cubicBezTo>
                  <a:pt x="5359907" y="29289"/>
                  <a:pt x="5211532" y="65101"/>
                  <a:pt x="4968312" y="39014"/>
                </a:cubicBezTo>
                <a:cubicBezTo>
                  <a:pt x="4725092" y="12927"/>
                  <a:pt x="4368419" y="74358"/>
                  <a:pt x="4196343" y="39014"/>
                </a:cubicBezTo>
                <a:cubicBezTo>
                  <a:pt x="4024267" y="3670"/>
                  <a:pt x="3902113" y="55613"/>
                  <a:pt x="3760873" y="39014"/>
                </a:cubicBezTo>
                <a:cubicBezTo>
                  <a:pt x="3619633" y="22416"/>
                  <a:pt x="3074091" y="10630"/>
                  <a:pt x="2876738" y="39014"/>
                </a:cubicBezTo>
                <a:cubicBezTo>
                  <a:pt x="2679385" y="67398"/>
                  <a:pt x="2293519" y="23639"/>
                  <a:pt x="1992603" y="39014"/>
                </a:cubicBezTo>
                <a:cubicBezTo>
                  <a:pt x="1691687" y="54389"/>
                  <a:pt x="1522242" y="43101"/>
                  <a:pt x="1332801" y="39014"/>
                </a:cubicBezTo>
                <a:cubicBezTo>
                  <a:pt x="1143360" y="34927"/>
                  <a:pt x="387532" y="29407"/>
                  <a:pt x="0" y="39014"/>
                </a:cubicBezTo>
                <a:cubicBezTo>
                  <a:pt x="400" y="28770"/>
                  <a:pt x="474" y="10303"/>
                  <a:pt x="0" y="0"/>
                </a:cubicBezTo>
                <a:close/>
              </a:path>
              <a:path w="11216640" h="39014" stroke="0" extrusionOk="0">
                <a:moveTo>
                  <a:pt x="0" y="0"/>
                </a:moveTo>
                <a:cubicBezTo>
                  <a:pt x="226243" y="5551"/>
                  <a:pt x="345600" y="23096"/>
                  <a:pt x="547636" y="0"/>
                </a:cubicBezTo>
                <a:cubicBezTo>
                  <a:pt x="749672" y="-23096"/>
                  <a:pt x="743139" y="7538"/>
                  <a:pt x="870939" y="0"/>
                </a:cubicBezTo>
                <a:cubicBezTo>
                  <a:pt x="998739" y="-7538"/>
                  <a:pt x="1319710" y="14641"/>
                  <a:pt x="1755074" y="0"/>
                </a:cubicBezTo>
                <a:cubicBezTo>
                  <a:pt x="2190438" y="-14641"/>
                  <a:pt x="2130145" y="-16471"/>
                  <a:pt x="2302710" y="0"/>
                </a:cubicBezTo>
                <a:cubicBezTo>
                  <a:pt x="2475275" y="16471"/>
                  <a:pt x="2716219" y="14716"/>
                  <a:pt x="2850346" y="0"/>
                </a:cubicBezTo>
                <a:cubicBezTo>
                  <a:pt x="2984473" y="-14716"/>
                  <a:pt x="3388099" y="-36828"/>
                  <a:pt x="3734481" y="0"/>
                </a:cubicBezTo>
                <a:cubicBezTo>
                  <a:pt x="4080864" y="36828"/>
                  <a:pt x="4065289" y="14749"/>
                  <a:pt x="4169951" y="0"/>
                </a:cubicBezTo>
                <a:cubicBezTo>
                  <a:pt x="4274613" y="-14749"/>
                  <a:pt x="4616919" y="11941"/>
                  <a:pt x="5054086" y="0"/>
                </a:cubicBezTo>
                <a:cubicBezTo>
                  <a:pt x="5491254" y="-11941"/>
                  <a:pt x="5709100" y="-32506"/>
                  <a:pt x="5938221" y="0"/>
                </a:cubicBezTo>
                <a:cubicBezTo>
                  <a:pt x="6167342" y="32506"/>
                  <a:pt x="6398143" y="-27749"/>
                  <a:pt x="6598024" y="0"/>
                </a:cubicBezTo>
                <a:cubicBezTo>
                  <a:pt x="6797905" y="27749"/>
                  <a:pt x="7074450" y="10849"/>
                  <a:pt x="7482159" y="0"/>
                </a:cubicBezTo>
                <a:cubicBezTo>
                  <a:pt x="7889868" y="-10849"/>
                  <a:pt x="7819868" y="26601"/>
                  <a:pt x="8029795" y="0"/>
                </a:cubicBezTo>
                <a:cubicBezTo>
                  <a:pt x="8239722" y="-26601"/>
                  <a:pt x="8343828" y="-24171"/>
                  <a:pt x="8577431" y="0"/>
                </a:cubicBezTo>
                <a:cubicBezTo>
                  <a:pt x="8811034" y="24171"/>
                  <a:pt x="8980857" y="34129"/>
                  <a:pt x="9349399" y="0"/>
                </a:cubicBezTo>
                <a:cubicBezTo>
                  <a:pt x="9717941" y="-34129"/>
                  <a:pt x="9670266" y="5150"/>
                  <a:pt x="9897035" y="0"/>
                </a:cubicBezTo>
                <a:cubicBezTo>
                  <a:pt x="10123804" y="-5150"/>
                  <a:pt x="10574602" y="35339"/>
                  <a:pt x="11216640" y="0"/>
                </a:cubicBezTo>
                <a:cubicBezTo>
                  <a:pt x="11218053" y="18348"/>
                  <a:pt x="11217451" y="28548"/>
                  <a:pt x="11216640" y="39014"/>
                </a:cubicBezTo>
                <a:cubicBezTo>
                  <a:pt x="11017847" y="6121"/>
                  <a:pt x="10755277" y="3405"/>
                  <a:pt x="10444671" y="39014"/>
                </a:cubicBezTo>
                <a:cubicBezTo>
                  <a:pt x="10134065" y="74623"/>
                  <a:pt x="10260913" y="53515"/>
                  <a:pt x="10121368" y="39014"/>
                </a:cubicBezTo>
                <a:cubicBezTo>
                  <a:pt x="9981823" y="24513"/>
                  <a:pt x="9877962" y="56272"/>
                  <a:pt x="9685899" y="39014"/>
                </a:cubicBezTo>
                <a:cubicBezTo>
                  <a:pt x="9493836" y="21756"/>
                  <a:pt x="9065090" y="29153"/>
                  <a:pt x="8801763" y="39014"/>
                </a:cubicBezTo>
                <a:cubicBezTo>
                  <a:pt x="8538436" y="48875"/>
                  <a:pt x="8443494" y="47334"/>
                  <a:pt x="8141961" y="39014"/>
                </a:cubicBezTo>
                <a:cubicBezTo>
                  <a:pt x="7840428" y="30694"/>
                  <a:pt x="7798303" y="29136"/>
                  <a:pt x="7706491" y="39014"/>
                </a:cubicBezTo>
                <a:cubicBezTo>
                  <a:pt x="7614679" y="48893"/>
                  <a:pt x="7346909" y="20562"/>
                  <a:pt x="7046689" y="39014"/>
                </a:cubicBezTo>
                <a:cubicBezTo>
                  <a:pt x="6746469" y="57466"/>
                  <a:pt x="6865848" y="37679"/>
                  <a:pt x="6723386" y="39014"/>
                </a:cubicBezTo>
                <a:cubicBezTo>
                  <a:pt x="6580924" y="40349"/>
                  <a:pt x="6495483" y="30104"/>
                  <a:pt x="6400083" y="39014"/>
                </a:cubicBezTo>
                <a:cubicBezTo>
                  <a:pt x="6304683" y="47924"/>
                  <a:pt x="6067597" y="53504"/>
                  <a:pt x="5740280" y="39014"/>
                </a:cubicBezTo>
                <a:cubicBezTo>
                  <a:pt x="5412963" y="24524"/>
                  <a:pt x="5451213" y="50003"/>
                  <a:pt x="5304811" y="39014"/>
                </a:cubicBezTo>
                <a:cubicBezTo>
                  <a:pt x="5158409" y="28025"/>
                  <a:pt x="4845297" y="25324"/>
                  <a:pt x="4532842" y="39014"/>
                </a:cubicBezTo>
                <a:cubicBezTo>
                  <a:pt x="4220387" y="52704"/>
                  <a:pt x="4185572" y="34151"/>
                  <a:pt x="4097373" y="39014"/>
                </a:cubicBezTo>
                <a:cubicBezTo>
                  <a:pt x="4009174" y="43877"/>
                  <a:pt x="3564045" y="74688"/>
                  <a:pt x="3325404" y="39014"/>
                </a:cubicBezTo>
                <a:cubicBezTo>
                  <a:pt x="3086763" y="3340"/>
                  <a:pt x="3154286" y="30575"/>
                  <a:pt x="3002101" y="39014"/>
                </a:cubicBezTo>
                <a:cubicBezTo>
                  <a:pt x="2849916" y="47453"/>
                  <a:pt x="2463587" y="71637"/>
                  <a:pt x="2230132" y="39014"/>
                </a:cubicBezTo>
                <a:cubicBezTo>
                  <a:pt x="1996677" y="6391"/>
                  <a:pt x="1935123" y="57784"/>
                  <a:pt x="1794662" y="39014"/>
                </a:cubicBezTo>
                <a:cubicBezTo>
                  <a:pt x="1654201" y="20245"/>
                  <a:pt x="1620288" y="54874"/>
                  <a:pt x="1471359" y="39014"/>
                </a:cubicBezTo>
                <a:cubicBezTo>
                  <a:pt x="1322430" y="23154"/>
                  <a:pt x="1214930" y="51449"/>
                  <a:pt x="1035890" y="39014"/>
                </a:cubicBezTo>
                <a:cubicBezTo>
                  <a:pt x="856850" y="26579"/>
                  <a:pt x="455402" y="10165"/>
                  <a:pt x="0" y="39014"/>
                </a:cubicBezTo>
                <a:cubicBezTo>
                  <a:pt x="-224" y="24932"/>
                  <a:pt x="-807" y="10149"/>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Tree>
    <p:extLst>
      <p:ext uri="{BB962C8B-B14F-4D97-AF65-F5344CB8AC3E}">
        <p14:creationId xmlns:p14="http://schemas.microsoft.com/office/powerpoint/2010/main" val="3370094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6" y="2463928"/>
            <a:ext cx="5397864"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19" y="2463930"/>
            <a:ext cx="5402310"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4262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95775" y="2757018"/>
            <a:ext cx="5501639" cy="1171786"/>
          </a:xfrm>
        </p:spPr>
        <p:txBody>
          <a:bodyPr anchor="b">
            <a:normAutofit/>
          </a:bodyPr>
          <a:lstStyle>
            <a:lvl1pPr marL="0" indent="0">
              <a:buNone/>
              <a:defRPr sz="384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95775" y="4161536"/>
            <a:ext cx="5501639" cy="4642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583680" y="2757018"/>
            <a:ext cx="5528734" cy="1171786"/>
          </a:xfrm>
        </p:spPr>
        <p:txBody>
          <a:bodyPr anchor="b">
            <a:normAutofit/>
          </a:bodyPr>
          <a:lstStyle>
            <a:lvl1pPr marL="0" indent="0">
              <a:buNone/>
              <a:defRPr sz="384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583680" y="4161536"/>
            <a:ext cx="5528734" cy="4642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11/7/2022</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94079" y="2431898"/>
            <a:ext cx="11216640" cy="39014"/>
          </a:xfrm>
          <a:custGeom>
            <a:avLst/>
            <a:gdLst>
              <a:gd name="connsiteX0" fmla="*/ 0 w 11216640"/>
              <a:gd name="connsiteY0" fmla="*/ 0 h 39014"/>
              <a:gd name="connsiteX1" fmla="*/ 323303 w 11216640"/>
              <a:gd name="connsiteY1" fmla="*/ 0 h 39014"/>
              <a:gd name="connsiteX2" fmla="*/ 1095272 w 11216640"/>
              <a:gd name="connsiteY2" fmla="*/ 0 h 39014"/>
              <a:gd name="connsiteX3" fmla="*/ 1418575 w 11216640"/>
              <a:gd name="connsiteY3" fmla="*/ 0 h 39014"/>
              <a:gd name="connsiteX4" fmla="*/ 1741878 w 11216640"/>
              <a:gd name="connsiteY4" fmla="*/ 0 h 39014"/>
              <a:gd name="connsiteX5" fmla="*/ 2626013 w 11216640"/>
              <a:gd name="connsiteY5" fmla="*/ 0 h 39014"/>
              <a:gd name="connsiteX6" fmla="*/ 3285816 w 11216640"/>
              <a:gd name="connsiteY6" fmla="*/ 0 h 39014"/>
              <a:gd name="connsiteX7" fmla="*/ 3609119 w 11216640"/>
              <a:gd name="connsiteY7" fmla="*/ 0 h 39014"/>
              <a:gd name="connsiteX8" fmla="*/ 4268921 w 11216640"/>
              <a:gd name="connsiteY8" fmla="*/ 0 h 39014"/>
              <a:gd name="connsiteX9" fmla="*/ 5153056 w 11216640"/>
              <a:gd name="connsiteY9" fmla="*/ 0 h 39014"/>
              <a:gd name="connsiteX10" fmla="*/ 5700692 w 11216640"/>
              <a:gd name="connsiteY10" fmla="*/ 0 h 39014"/>
              <a:gd name="connsiteX11" fmla="*/ 6248328 w 11216640"/>
              <a:gd name="connsiteY11" fmla="*/ 0 h 39014"/>
              <a:gd name="connsiteX12" fmla="*/ 6908131 w 11216640"/>
              <a:gd name="connsiteY12" fmla="*/ 0 h 39014"/>
              <a:gd name="connsiteX13" fmla="*/ 7680099 w 11216640"/>
              <a:gd name="connsiteY13" fmla="*/ 0 h 39014"/>
              <a:gd name="connsiteX14" fmla="*/ 8452068 w 11216640"/>
              <a:gd name="connsiteY14" fmla="*/ 0 h 39014"/>
              <a:gd name="connsiteX15" fmla="*/ 9224037 w 11216640"/>
              <a:gd name="connsiteY15" fmla="*/ 0 h 39014"/>
              <a:gd name="connsiteX16" fmla="*/ 10108172 w 11216640"/>
              <a:gd name="connsiteY16" fmla="*/ 0 h 39014"/>
              <a:gd name="connsiteX17" fmla="*/ 11216640 w 11216640"/>
              <a:gd name="connsiteY17" fmla="*/ 0 h 39014"/>
              <a:gd name="connsiteX18" fmla="*/ 11216640 w 11216640"/>
              <a:gd name="connsiteY18" fmla="*/ 39014 h 39014"/>
              <a:gd name="connsiteX19" fmla="*/ 10444671 w 11216640"/>
              <a:gd name="connsiteY19" fmla="*/ 39014 h 39014"/>
              <a:gd name="connsiteX20" fmla="*/ 10121368 w 11216640"/>
              <a:gd name="connsiteY20" fmla="*/ 39014 h 39014"/>
              <a:gd name="connsiteX21" fmla="*/ 9461566 w 11216640"/>
              <a:gd name="connsiteY21" fmla="*/ 39014 h 39014"/>
              <a:gd name="connsiteX22" fmla="*/ 8913930 w 11216640"/>
              <a:gd name="connsiteY22" fmla="*/ 39014 h 39014"/>
              <a:gd name="connsiteX23" fmla="*/ 8366294 w 11216640"/>
              <a:gd name="connsiteY23" fmla="*/ 39014 h 39014"/>
              <a:gd name="connsiteX24" fmla="*/ 7818658 w 11216640"/>
              <a:gd name="connsiteY24" fmla="*/ 39014 h 39014"/>
              <a:gd name="connsiteX25" fmla="*/ 7271022 w 11216640"/>
              <a:gd name="connsiteY25" fmla="*/ 39014 h 39014"/>
              <a:gd name="connsiteX26" fmla="*/ 6499053 w 11216640"/>
              <a:gd name="connsiteY26" fmla="*/ 39014 h 39014"/>
              <a:gd name="connsiteX27" fmla="*/ 5839251 w 11216640"/>
              <a:gd name="connsiteY27" fmla="*/ 39014 h 39014"/>
              <a:gd name="connsiteX28" fmla="*/ 5515948 w 11216640"/>
              <a:gd name="connsiteY28" fmla="*/ 39014 h 39014"/>
              <a:gd name="connsiteX29" fmla="*/ 4968312 w 11216640"/>
              <a:gd name="connsiteY29" fmla="*/ 39014 h 39014"/>
              <a:gd name="connsiteX30" fmla="*/ 4196343 w 11216640"/>
              <a:gd name="connsiteY30" fmla="*/ 39014 h 39014"/>
              <a:gd name="connsiteX31" fmla="*/ 3760873 w 11216640"/>
              <a:gd name="connsiteY31" fmla="*/ 39014 h 39014"/>
              <a:gd name="connsiteX32" fmla="*/ 2876738 w 11216640"/>
              <a:gd name="connsiteY32" fmla="*/ 39014 h 39014"/>
              <a:gd name="connsiteX33" fmla="*/ 1992603 w 11216640"/>
              <a:gd name="connsiteY33" fmla="*/ 39014 h 39014"/>
              <a:gd name="connsiteX34" fmla="*/ 1332801 w 11216640"/>
              <a:gd name="connsiteY34" fmla="*/ 39014 h 39014"/>
              <a:gd name="connsiteX35" fmla="*/ 0 w 11216640"/>
              <a:gd name="connsiteY35" fmla="*/ 39014 h 39014"/>
              <a:gd name="connsiteX36" fmla="*/ 0 w 11216640"/>
              <a:gd name="connsiteY3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16640" h="39014" fill="none" extrusionOk="0">
                <a:moveTo>
                  <a:pt x="0" y="0"/>
                </a:moveTo>
                <a:cubicBezTo>
                  <a:pt x="153070" y="-2962"/>
                  <a:pt x="239942" y="1946"/>
                  <a:pt x="323303" y="0"/>
                </a:cubicBezTo>
                <a:cubicBezTo>
                  <a:pt x="406664" y="-1946"/>
                  <a:pt x="854331" y="16406"/>
                  <a:pt x="1095272" y="0"/>
                </a:cubicBezTo>
                <a:cubicBezTo>
                  <a:pt x="1336213" y="-16406"/>
                  <a:pt x="1269228" y="-5829"/>
                  <a:pt x="1418575" y="0"/>
                </a:cubicBezTo>
                <a:cubicBezTo>
                  <a:pt x="1567922" y="5829"/>
                  <a:pt x="1622173" y="3016"/>
                  <a:pt x="1741878" y="0"/>
                </a:cubicBezTo>
                <a:cubicBezTo>
                  <a:pt x="1861583" y="-3016"/>
                  <a:pt x="2372477" y="-28235"/>
                  <a:pt x="2626013" y="0"/>
                </a:cubicBezTo>
                <a:cubicBezTo>
                  <a:pt x="2879549" y="28235"/>
                  <a:pt x="2963498" y="18072"/>
                  <a:pt x="3285816" y="0"/>
                </a:cubicBezTo>
                <a:cubicBezTo>
                  <a:pt x="3608134" y="-18072"/>
                  <a:pt x="3486705" y="10217"/>
                  <a:pt x="3609119" y="0"/>
                </a:cubicBezTo>
                <a:cubicBezTo>
                  <a:pt x="3731533" y="-10217"/>
                  <a:pt x="3956505" y="5594"/>
                  <a:pt x="4268921" y="0"/>
                </a:cubicBezTo>
                <a:cubicBezTo>
                  <a:pt x="4581337" y="-5594"/>
                  <a:pt x="4768569" y="-2279"/>
                  <a:pt x="5153056" y="0"/>
                </a:cubicBezTo>
                <a:cubicBezTo>
                  <a:pt x="5537544" y="2279"/>
                  <a:pt x="5504452" y="-12875"/>
                  <a:pt x="5700692" y="0"/>
                </a:cubicBezTo>
                <a:cubicBezTo>
                  <a:pt x="5896932" y="12875"/>
                  <a:pt x="6111779" y="-6065"/>
                  <a:pt x="6248328" y="0"/>
                </a:cubicBezTo>
                <a:cubicBezTo>
                  <a:pt x="6384877" y="6065"/>
                  <a:pt x="6621509" y="1430"/>
                  <a:pt x="6908131" y="0"/>
                </a:cubicBezTo>
                <a:cubicBezTo>
                  <a:pt x="7194753" y="-1430"/>
                  <a:pt x="7400299" y="12165"/>
                  <a:pt x="7680099" y="0"/>
                </a:cubicBezTo>
                <a:cubicBezTo>
                  <a:pt x="7959899" y="-12165"/>
                  <a:pt x="8202351" y="-21724"/>
                  <a:pt x="8452068" y="0"/>
                </a:cubicBezTo>
                <a:cubicBezTo>
                  <a:pt x="8701785" y="21724"/>
                  <a:pt x="8872737" y="-32813"/>
                  <a:pt x="9224037" y="0"/>
                </a:cubicBezTo>
                <a:cubicBezTo>
                  <a:pt x="9575337" y="32813"/>
                  <a:pt x="9917073" y="-11138"/>
                  <a:pt x="10108172" y="0"/>
                </a:cubicBezTo>
                <a:cubicBezTo>
                  <a:pt x="10299272" y="11138"/>
                  <a:pt x="10868989" y="5243"/>
                  <a:pt x="11216640" y="0"/>
                </a:cubicBezTo>
                <a:cubicBezTo>
                  <a:pt x="11216660" y="15412"/>
                  <a:pt x="11215259" y="20924"/>
                  <a:pt x="11216640" y="39014"/>
                </a:cubicBezTo>
                <a:cubicBezTo>
                  <a:pt x="10901973" y="7699"/>
                  <a:pt x="10789223" y="61263"/>
                  <a:pt x="10444671" y="39014"/>
                </a:cubicBezTo>
                <a:cubicBezTo>
                  <a:pt x="10100119" y="16765"/>
                  <a:pt x="10264883" y="23166"/>
                  <a:pt x="10121368" y="39014"/>
                </a:cubicBezTo>
                <a:cubicBezTo>
                  <a:pt x="9977853" y="54862"/>
                  <a:pt x="9611299" y="9407"/>
                  <a:pt x="9461566" y="39014"/>
                </a:cubicBezTo>
                <a:cubicBezTo>
                  <a:pt x="9311833" y="68621"/>
                  <a:pt x="9125032" y="15035"/>
                  <a:pt x="8913930" y="39014"/>
                </a:cubicBezTo>
                <a:cubicBezTo>
                  <a:pt x="8702828" y="62993"/>
                  <a:pt x="8484882" y="25900"/>
                  <a:pt x="8366294" y="39014"/>
                </a:cubicBezTo>
                <a:cubicBezTo>
                  <a:pt x="8247706" y="52128"/>
                  <a:pt x="8051767" y="17633"/>
                  <a:pt x="7818658" y="39014"/>
                </a:cubicBezTo>
                <a:cubicBezTo>
                  <a:pt x="7585549" y="60395"/>
                  <a:pt x="7390473" y="47090"/>
                  <a:pt x="7271022" y="39014"/>
                </a:cubicBezTo>
                <a:cubicBezTo>
                  <a:pt x="7151571" y="30938"/>
                  <a:pt x="6655453" y="2454"/>
                  <a:pt x="6499053" y="39014"/>
                </a:cubicBezTo>
                <a:cubicBezTo>
                  <a:pt x="6342653" y="75574"/>
                  <a:pt x="6132782" y="66528"/>
                  <a:pt x="5839251" y="39014"/>
                </a:cubicBezTo>
                <a:cubicBezTo>
                  <a:pt x="5545720" y="11500"/>
                  <a:pt x="5671989" y="48739"/>
                  <a:pt x="5515948" y="39014"/>
                </a:cubicBezTo>
                <a:cubicBezTo>
                  <a:pt x="5359907" y="29289"/>
                  <a:pt x="5211532" y="65101"/>
                  <a:pt x="4968312" y="39014"/>
                </a:cubicBezTo>
                <a:cubicBezTo>
                  <a:pt x="4725092" y="12927"/>
                  <a:pt x="4368419" y="74358"/>
                  <a:pt x="4196343" y="39014"/>
                </a:cubicBezTo>
                <a:cubicBezTo>
                  <a:pt x="4024267" y="3670"/>
                  <a:pt x="3902113" y="55613"/>
                  <a:pt x="3760873" y="39014"/>
                </a:cubicBezTo>
                <a:cubicBezTo>
                  <a:pt x="3619633" y="22416"/>
                  <a:pt x="3074091" y="10630"/>
                  <a:pt x="2876738" y="39014"/>
                </a:cubicBezTo>
                <a:cubicBezTo>
                  <a:pt x="2679385" y="67398"/>
                  <a:pt x="2293519" y="23639"/>
                  <a:pt x="1992603" y="39014"/>
                </a:cubicBezTo>
                <a:cubicBezTo>
                  <a:pt x="1691687" y="54389"/>
                  <a:pt x="1522242" y="43101"/>
                  <a:pt x="1332801" y="39014"/>
                </a:cubicBezTo>
                <a:cubicBezTo>
                  <a:pt x="1143360" y="34927"/>
                  <a:pt x="387532" y="29407"/>
                  <a:pt x="0" y="39014"/>
                </a:cubicBezTo>
                <a:cubicBezTo>
                  <a:pt x="400" y="28770"/>
                  <a:pt x="474" y="10303"/>
                  <a:pt x="0" y="0"/>
                </a:cubicBezTo>
                <a:close/>
              </a:path>
              <a:path w="11216640" h="39014" stroke="0" extrusionOk="0">
                <a:moveTo>
                  <a:pt x="0" y="0"/>
                </a:moveTo>
                <a:cubicBezTo>
                  <a:pt x="226243" y="5551"/>
                  <a:pt x="345600" y="23096"/>
                  <a:pt x="547636" y="0"/>
                </a:cubicBezTo>
                <a:cubicBezTo>
                  <a:pt x="749672" y="-23096"/>
                  <a:pt x="743139" y="7538"/>
                  <a:pt x="870939" y="0"/>
                </a:cubicBezTo>
                <a:cubicBezTo>
                  <a:pt x="998739" y="-7538"/>
                  <a:pt x="1319710" y="14641"/>
                  <a:pt x="1755074" y="0"/>
                </a:cubicBezTo>
                <a:cubicBezTo>
                  <a:pt x="2190438" y="-14641"/>
                  <a:pt x="2130145" y="-16471"/>
                  <a:pt x="2302710" y="0"/>
                </a:cubicBezTo>
                <a:cubicBezTo>
                  <a:pt x="2475275" y="16471"/>
                  <a:pt x="2716219" y="14716"/>
                  <a:pt x="2850346" y="0"/>
                </a:cubicBezTo>
                <a:cubicBezTo>
                  <a:pt x="2984473" y="-14716"/>
                  <a:pt x="3388099" y="-36828"/>
                  <a:pt x="3734481" y="0"/>
                </a:cubicBezTo>
                <a:cubicBezTo>
                  <a:pt x="4080864" y="36828"/>
                  <a:pt x="4065289" y="14749"/>
                  <a:pt x="4169951" y="0"/>
                </a:cubicBezTo>
                <a:cubicBezTo>
                  <a:pt x="4274613" y="-14749"/>
                  <a:pt x="4616919" y="11941"/>
                  <a:pt x="5054086" y="0"/>
                </a:cubicBezTo>
                <a:cubicBezTo>
                  <a:pt x="5491254" y="-11941"/>
                  <a:pt x="5709100" y="-32506"/>
                  <a:pt x="5938221" y="0"/>
                </a:cubicBezTo>
                <a:cubicBezTo>
                  <a:pt x="6167342" y="32506"/>
                  <a:pt x="6398143" y="-27749"/>
                  <a:pt x="6598024" y="0"/>
                </a:cubicBezTo>
                <a:cubicBezTo>
                  <a:pt x="6797905" y="27749"/>
                  <a:pt x="7074450" y="10849"/>
                  <a:pt x="7482159" y="0"/>
                </a:cubicBezTo>
                <a:cubicBezTo>
                  <a:pt x="7889868" y="-10849"/>
                  <a:pt x="7819868" y="26601"/>
                  <a:pt x="8029795" y="0"/>
                </a:cubicBezTo>
                <a:cubicBezTo>
                  <a:pt x="8239722" y="-26601"/>
                  <a:pt x="8343828" y="-24171"/>
                  <a:pt x="8577431" y="0"/>
                </a:cubicBezTo>
                <a:cubicBezTo>
                  <a:pt x="8811034" y="24171"/>
                  <a:pt x="8980857" y="34129"/>
                  <a:pt x="9349399" y="0"/>
                </a:cubicBezTo>
                <a:cubicBezTo>
                  <a:pt x="9717941" y="-34129"/>
                  <a:pt x="9670266" y="5150"/>
                  <a:pt x="9897035" y="0"/>
                </a:cubicBezTo>
                <a:cubicBezTo>
                  <a:pt x="10123804" y="-5150"/>
                  <a:pt x="10574602" y="35339"/>
                  <a:pt x="11216640" y="0"/>
                </a:cubicBezTo>
                <a:cubicBezTo>
                  <a:pt x="11218053" y="18348"/>
                  <a:pt x="11217451" y="28548"/>
                  <a:pt x="11216640" y="39014"/>
                </a:cubicBezTo>
                <a:cubicBezTo>
                  <a:pt x="11017847" y="6121"/>
                  <a:pt x="10755277" y="3405"/>
                  <a:pt x="10444671" y="39014"/>
                </a:cubicBezTo>
                <a:cubicBezTo>
                  <a:pt x="10134065" y="74623"/>
                  <a:pt x="10260913" y="53515"/>
                  <a:pt x="10121368" y="39014"/>
                </a:cubicBezTo>
                <a:cubicBezTo>
                  <a:pt x="9981823" y="24513"/>
                  <a:pt x="9877962" y="56272"/>
                  <a:pt x="9685899" y="39014"/>
                </a:cubicBezTo>
                <a:cubicBezTo>
                  <a:pt x="9493836" y="21756"/>
                  <a:pt x="9065090" y="29153"/>
                  <a:pt x="8801763" y="39014"/>
                </a:cubicBezTo>
                <a:cubicBezTo>
                  <a:pt x="8538436" y="48875"/>
                  <a:pt x="8443494" y="47334"/>
                  <a:pt x="8141961" y="39014"/>
                </a:cubicBezTo>
                <a:cubicBezTo>
                  <a:pt x="7840428" y="30694"/>
                  <a:pt x="7798303" y="29136"/>
                  <a:pt x="7706491" y="39014"/>
                </a:cubicBezTo>
                <a:cubicBezTo>
                  <a:pt x="7614679" y="48893"/>
                  <a:pt x="7346909" y="20562"/>
                  <a:pt x="7046689" y="39014"/>
                </a:cubicBezTo>
                <a:cubicBezTo>
                  <a:pt x="6746469" y="57466"/>
                  <a:pt x="6865848" y="37679"/>
                  <a:pt x="6723386" y="39014"/>
                </a:cubicBezTo>
                <a:cubicBezTo>
                  <a:pt x="6580924" y="40349"/>
                  <a:pt x="6495483" y="30104"/>
                  <a:pt x="6400083" y="39014"/>
                </a:cubicBezTo>
                <a:cubicBezTo>
                  <a:pt x="6304683" y="47924"/>
                  <a:pt x="6067597" y="53504"/>
                  <a:pt x="5740280" y="39014"/>
                </a:cubicBezTo>
                <a:cubicBezTo>
                  <a:pt x="5412963" y="24524"/>
                  <a:pt x="5451213" y="50003"/>
                  <a:pt x="5304811" y="39014"/>
                </a:cubicBezTo>
                <a:cubicBezTo>
                  <a:pt x="5158409" y="28025"/>
                  <a:pt x="4845297" y="25324"/>
                  <a:pt x="4532842" y="39014"/>
                </a:cubicBezTo>
                <a:cubicBezTo>
                  <a:pt x="4220387" y="52704"/>
                  <a:pt x="4185572" y="34151"/>
                  <a:pt x="4097373" y="39014"/>
                </a:cubicBezTo>
                <a:cubicBezTo>
                  <a:pt x="4009174" y="43877"/>
                  <a:pt x="3564045" y="74688"/>
                  <a:pt x="3325404" y="39014"/>
                </a:cubicBezTo>
                <a:cubicBezTo>
                  <a:pt x="3086763" y="3340"/>
                  <a:pt x="3154286" y="30575"/>
                  <a:pt x="3002101" y="39014"/>
                </a:cubicBezTo>
                <a:cubicBezTo>
                  <a:pt x="2849916" y="47453"/>
                  <a:pt x="2463587" y="71637"/>
                  <a:pt x="2230132" y="39014"/>
                </a:cubicBezTo>
                <a:cubicBezTo>
                  <a:pt x="1996677" y="6391"/>
                  <a:pt x="1935123" y="57784"/>
                  <a:pt x="1794662" y="39014"/>
                </a:cubicBezTo>
                <a:cubicBezTo>
                  <a:pt x="1654201" y="20245"/>
                  <a:pt x="1620288" y="54874"/>
                  <a:pt x="1471359" y="39014"/>
                </a:cubicBezTo>
                <a:cubicBezTo>
                  <a:pt x="1322430" y="23154"/>
                  <a:pt x="1214930" y="51449"/>
                  <a:pt x="1035890" y="39014"/>
                </a:cubicBezTo>
                <a:cubicBezTo>
                  <a:pt x="856850" y="26579"/>
                  <a:pt x="455402" y="10165"/>
                  <a:pt x="0" y="39014"/>
                </a:cubicBezTo>
                <a:cubicBezTo>
                  <a:pt x="-224" y="24932"/>
                  <a:pt x="-807" y="10149"/>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Tree>
    <p:extLst>
      <p:ext uri="{BB962C8B-B14F-4D97-AF65-F5344CB8AC3E}">
        <p14:creationId xmlns:p14="http://schemas.microsoft.com/office/powerpoint/2010/main" val="33208796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350617" y="2457907"/>
            <a:ext cx="8300314" cy="4824781"/>
          </a:xfrm>
        </p:spPr>
        <p:txBody>
          <a:bodyPr>
            <a:normAutofit/>
          </a:bodyPr>
          <a:lstStyle>
            <a:lvl1pPr algn="ctr">
              <a:defRPr sz="8320"/>
            </a:lvl1pPr>
          </a:lstStyle>
          <a:p>
            <a:r>
              <a:rPr lang="en-US"/>
              <a:t>Click to edit Master title style</a:t>
            </a:r>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11/7/2022</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4239154" y="7291580"/>
            <a:ext cx="4526495" cy="39014"/>
          </a:xfrm>
          <a:custGeom>
            <a:avLst/>
            <a:gdLst>
              <a:gd name="connsiteX0" fmla="*/ 0 w 4526495"/>
              <a:gd name="connsiteY0" fmla="*/ 0 h 39014"/>
              <a:gd name="connsiteX1" fmla="*/ 601377 w 4526495"/>
              <a:gd name="connsiteY1" fmla="*/ 0 h 39014"/>
              <a:gd name="connsiteX2" fmla="*/ 1112224 w 4526495"/>
              <a:gd name="connsiteY2" fmla="*/ 0 h 39014"/>
              <a:gd name="connsiteX3" fmla="*/ 1668337 w 4526495"/>
              <a:gd name="connsiteY3" fmla="*/ 0 h 39014"/>
              <a:gd name="connsiteX4" fmla="*/ 2360244 w 4526495"/>
              <a:gd name="connsiteY4" fmla="*/ 0 h 39014"/>
              <a:gd name="connsiteX5" fmla="*/ 2961621 w 4526495"/>
              <a:gd name="connsiteY5" fmla="*/ 0 h 39014"/>
              <a:gd name="connsiteX6" fmla="*/ 3517733 w 4526495"/>
              <a:gd name="connsiteY6" fmla="*/ 0 h 39014"/>
              <a:gd name="connsiteX7" fmla="*/ 4526495 w 4526495"/>
              <a:gd name="connsiteY7" fmla="*/ 0 h 39014"/>
              <a:gd name="connsiteX8" fmla="*/ 4526495 w 4526495"/>
              <a:gd name="connsiteY8" fmla="*/ 39014 h 39014"/>
              <a:gd name="connsiteX9" fmla="*/ 3879853 w 4526495"/>
              <a:gd name="connsiteY9" fmla="*/ 39014 h 39014"/>
              <a:gd name="connsiteX10" fmla="*/ 3323741 w 4526495"/>
              <a:gd name="connsiteY10" fmla="*/ 39014 h 39014"/>
              <a:gd name="connsiteX11" fmla="*/ 2586569 w 4526495"/>
              <a:gd name="connsiteY11" fmla="*/ 39014 h 39014"/>
              <a:gd name="connsiteX12" fmla="*/ 1985191 w 4526495"/>
              <a:gd name="connsiteY12" fmla="*/ 39014 h 39014"/>
              <a:gd name="connsiteX13" fmla="*/ 1474344 w 4526495"/>
              <a:gd name="connsiteY13" fmla="*/ 39014 h 39014"/>
              <a:gd name="connsiteX14" fmla="*/ 782437 w 4526495"/>
              <a:gd name="connsiteY14" fmla="*/ 39014 h 39014"/>
              <a:gd name="connsiteX15" fmla="*/ 0 w 4526495"/>
              <a:gd name="connsiteY15" fmla="*/ 39014 h 39014"/>
              <a:gd name="connsiteX16" fmla="*/ 0 w 4526495"/>
              <a:gd name="connsiteY1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26495" h="39014" fill="none" extrusionOk="0">
                <a:moveTo>
                  <a:pt x="0" y="0"/>
                </a:moveTo>
                <a:cubicBezTo>
                  <a:pt x="144266" y="20346"/>
                  <a:pt x="330539" y="-26187"/>
                  <a:pt x="601377" y="0"/>
                </a:cubicBezTo>
                <a:cubicBezTo>
                  <a:pt x="872215" y="26187"/>
                  <a:pt x="998198" y="5618"/>
                  <a:pt x="1112224" y="0"/>
                </a:cubicBezTo>
                <a:cubicBezTo>
                  <a:pt x="1226250" y="-5618"/>
                  <a:pt x="1529339" y="-16033"/>
                  <a:pt x="1668337" y="0"/>
                </a:cubicBezTo>
                <a:cubicBezTo>
                  <a:pt x="1807335" y="16033"/>
                  <a:pt x="2167788" y="28454"/>
                  <a:pt x="2360244" y="0"/>
                </a:cubicBezTo>
                <a:cubicBezTo>
                  <a:pt x="2552700" y="-28454"/>
                  <a:pt x="2828012" y="23650"/>
                  <a:pt x="2961621" y="0"/>
                </a:cubicBezTo>
                <a:cubicBezTo>
                  <a:pt x="3095230" y="-23650"/>
                  <a:pt x="3299376" y="23330"/>
                  <a:pt x="3517733" y="0"/>
                </a:cubicBezTo>
                <a:cubicBezTo>
                  <a:pt x="3736090" y="-23330"/>
                  <a:pt x="4320177" y="-38794"/>
                  <a:pt x="4526495" y="0"/>
                </a:cubicBezTo>
                <a:cubicBezTo>
                  <a:pt x="4526722" y="16152"/>
                  <a:pt x="4526713" y="20672"/>
                  <a:pt x="4526495" y="39014"/>
                </a:cubicBezTo>
                <a:cubicBezTo>
                  <a:pt x="4241700" y="47841"/>
                  <a:pt x="4031432" y="52419"/>
                  <a:pt x="3879853" y="39014"/>
                </a:cubicBezTo>
                <a:cubicBezTo>
                  <a:pt x="3728274" y="25609"/>
                  <a:pt x="3583446" y="66512"/>
                  <a:pt x="3323741" y="39014"/>
                </a:cubicBezTo>
                <a:cubicBezTo>
                  <a:pt x="3064036" y="11516"/>
                  <a:pt x="2871303" y="41902"/>
                  <a:pt x="2586569" y="39014"/>
                </a:cubicBezTo>
                <a:cubicBezTo>
                  <a:pt x="2301835" y="36126"/>
                  <a:pt x="2120554" y="23028"/>
                  <a:pt x="1985191" y="39014"/>
                </a:cubicBezTo>
                <a:cubicBezTo>
                  <a:pt x="1849828" y="55000"/>
                  <a:pt x="1696131" y="18723"/>
                  <a:pt x="1474344" y="39014"/>
                </a:cubicBezTo>
                <a:cubicBezTo>
                  <a:pt x="1252557" y="59305"/>
                  <a:pt x="1076714" y="68328"/>
                  <a:pt x="782437" y="39014"/>
                </a:cubicBezTo>
                <a:cubicBezTo>
                  <a:pt x="488160" y="9700"/>
                  <a:pt x="171978" y="42472"/>
                  <a:pt x="0" y="39014"/>
                </a:cubicBezTo>
                <a:cubicBezTo>
                  <a:pt x="833" y="30896"/>
                  <a:pt x="874" y="11750"/>
                  <a:pt x="0" y="0"/>
                </a:cubicBezTo>
                <a:close/>
              </a:path>
              <a:path w="4526495" h="39014" stroke="0" extrusionOk="0">
                <a:moveTo>
                  <a:pt x="0" y="0"/>
                </a:moveTo>
                <a:cubicBezTo>
                  <a:pt x="125005" y="-7063"/>
                  <a:pt x="332224" y="-23006"/>
                  <a:pt x="601377" y="0"/>
                </a:cubicBezTo>
                <a:cubicBezTo>
                  <a:pt x="870530" y="23006"/>
                  <a:pt x="987580" y="-15822"/>
                  <a:pt x="1112224" y="0"/>
                </a:cubicBezTo>
                <a:cubicBezTo>
                  <a:pt x="1236868" y="15822"/>
                  <a:pt x="1596990" y="20745"/>
                  <a:pt x="1849397" y="0"/>
                </a:cubicBezTo>
                <a:cubicBezTo>
                  <a:pt x="2101804" y="-20745"/>
                  <a:pt x="2278093" y="15371"/>
                  <a:pt x="2450774" y="0"/>
                </a:cubicBezTo>
                <a:cubicBezTo>
                  <a:pt x="2623455" y="-15371"/>
                  <a:pt x="2804762" y="-21377"/>
                  <a:pt x="3052151" y="0"/>
                </a:cubicBezTo>
                <a:cubicBezTo>
                  <a:pt x="3299540" y="21377"/>
                  <a:pt x="3606403" y="-12831"/>
                  <a:pt x="3789323" y="0"/>
                </a:cubicBezTo>
                <a:cubicBezTo>
                  <a:pt x="3972243" y="12831"/>
                  <a:pt x="4197686" y="-14771"/>
                  <a:pt x="4526495" y="0"/>
                </a:cubicBezTo>
                <a:cubicBezTo>
                  <a:pt x="4528092" y="16013"/>
                  <a:pt x="4527178" y="28080"/>
                  <a:pt x="4526495" y="39014"/>
                </a:cubicBezTo>
                <a:cubicBezTo>
                  <a:pt x="4301653" y="17748"/>
                  <a:pt x="4186546" y="61237"/>
                  <a:pt x="3970383" y="39014"/>
                </a:cubicBezTo>
                <a:cubicBezTo>
                  <a:pt x="3754220" y="16791"/>
                  <a:pt x="3557985" y="51964"/>
                  <a:pt x="3323741" y="39014"/>
                </a:cubicBezTo>
                <a:cubicBezTo>
                  <a:pt x="3089497" y="26064"/>
                  <a:pt x="2871745" y="19848"/>
                  <a:pt x="2677098" y="39014"/>
                </a:cubicBezTo>
                <a:cubicBezTo>
                  <a:pt x="2482451" y="58180"/>
                  <a:pt x="2247609" y="24622"/>
                  <a:pt x="2075721" y="39014"/>
                </a:cubicBezTo>
                <a:cubicBezTo>
                  <a:pt x="1903833" y="53406"/>
                  <a:pt x="1609733" y="25990"/>
                  <a:pt x="1338549" y="39014"/>
                </a:cubicBezTo>
                <a:cubicBezTo>
                  <a:pt x="1067365" y="52038"/>
                  <a:pt x="771472" y="3812"/>
                  <a:pt x="601377" y="39014"/>
                </a:cubicBezTo>
                <a:cubicBezTo>
                  <a:pt x="431282" y="74216"/>
                  <a:pt x="184500" y="40941"/>
                  <a:pt x="0" y="39014"/>
                </a:cubicBezTo>
                <a:cubicBezTo>
                  <a:pt x="430" y="31186"/>
                  <a:pt x="-1307" y="1530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Tree>
    <p:extLst>
      <p:ext uri="{BB962C8B-B14F-4D97-AF65-F5344CB8AC3E}">
        <p14:creationId xmlns:p14="http://schemas.microsoft.com/office/powerpoint/2010/main" val="28199437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11/7/2022</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3692794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95774" y="650240"/>
            <a:ext cx="4194386" cy="4876800"/>
          </a:xfrm>
        </p:spPr>
        <p:txBody>
          <a:bodyPr anchor="b">
            <a:normAutofit/>
          </a:bodyPr>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657088" y="780288"/>
            <a:ext cx="6456883" cy="7724851"/>
          </a:xfrm>
        </p:spPr>
        <p:txBody>
          <a:bodyPr anchor="ct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95774" y="5657088"/>
            <a:ext cx="4194386" cy="2848051"/>
          </a:xfrm>
        </p:spPr>
        <p:txBody>
          <a:bodyPr>
            <a:normAutofit/>
          </a:bodyPr>
          <a:lstStyle>
            <a:lvl1pPr marL="0" indent="0">
              <a:buNone/>
              <a:defRPr sz="3413"/>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11/7/2022</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187447" y="4632991"/>
            <a:ext cx="6372352" cy="29261"/>
          </a:xfrm>
          <a:custGeom>
            <a:avLst/>
            <a:gdLst>
              <a:gd name="connsiteX0" fmla="*/ 0 w 6372352"/>
              <a:gd name="connsiteY0" fmla="*/ 0 h 29261"/>
              <a:gd name="connsiteX1" fmla="*/ 637235 w 6372352"/>
              <a:gd name="connsiteY1" fmla="*/ 0 h 29261"/>
              <a:gd name="connsiteX2" fmla="*/ 1274470 w 6372352"/>
              <a:gd name="connsiteY2" fmla="*/ 0 h 29261"/>
              <a:gd name="connsiteX3" fmla="*/ 1911706 w 6372352"/>
              <a:gd name="connsiteY3" fmla="*/ 0 h 29261"/>
              <a:gd name="connsiteX4" fmla="*/ 2676388 w 6372352"/>
              <a:gd name="connsiteY4" fmla="*/ 0 h 29261"/>
              <a:gd name="connsiteX5" fmla="*/ 3377347 w 6372352"/>
              <a:gd name="connsiteY5" fmla="*/ 0 h 29261"/>
              <a:gd name="connsiteX6" fmla="*/ 3823411 w 6372352"/>
              <a:gd name="connsiteY6" fmla="*/ 0 h 29261"/>
              <a:gd name="connsiteX7" fmla="*/ 4396923 w 6372352"/>
              <a:gd name="connsiteY7" fmla="*/ 0 h 29261"/>
              <a:gd name="connsiteX8" fmla="*/ 5161605 w 6372352"/>
              <a:gd name="connsiteY8" fmla="*/ 0 h 29261"/>
              <a:gd name="connsiteX9" fmla="*/ 5798840 w 6372352"/>
              <a:gd name="connsiteY9" fmla="*/ 0 h 29261"/>
              <a:gd name="connsiteX10" fmla="*/ 6372352 w 6372352"/>
              <a:gd name="connsiteY10" fmla="*/ 0 h 29261"/>
              <a:gd name="connsiteX11" fmla="*/ 6372352 w 6372352"/>
              <a:gd name="connsiteY11" fmla="*/ 29261 h 29261"/>
              <a:gd name="connsiteX12" fmla="*/ 5862564 w 6372352"/>
              <a:gd name="connsiteY12" fmla="*/ 29261 h 29261"/>
              <a:gd name="connsiteX13" fmla="*/ 5097882 w 6372352"/>
              <a:gd name="connsiteY13" fmla="*/ 29261 h 29261"/>
              <a:gd name="connsiteX14" fmla="*/ 4588093 w 6372352"/>
              <a:gd name="connsiteY14" fmla="*/ 29261 h 29261"/>
              <a:gd name="connsiteX15" fmla="*/ 4142029 w 6372352"/>
              <a:gd name="connsiteY15" fmla="*/ 29261 h 29261"/>
              <a:gd name="connsiteX16" fmla="*/ 3695964 w 6372352"/>
              <a:gd name="connsiteY16" fmla="*/ 29261 h 29261"/>
              <a:gd name="connsiteX17" fmla="*/ 2995005 w 6372352"/>
              <a:gd name="connsiteY17" fmla="*/ 29261 h 29261"/>
              <a:gd name="connsiteX18" fmla="*/ 2548941 w 6372352"/>
              <a:gd name="connsiteY18" fmla="*/ 29261 h 29261"/>
              <a:gd name="connsiteX19" fmla="*/ 1911706 w 6372352"/>
              <a:gd name="connsiteY19" fmla="*/ 29261 h 29261"/>
              <a:gd name="connsiteX20" fmla="*/ 1401917 w 6372352"/>
              <a:gd name="connsiteY20" fmla="*/ 29261 h 29261"/>
              <a:gd name="connsiteX21" fmla="*/ 764682 w 6372352"/>
              <a:gd name="connsiteY21" fmla="*/ 29261 h 29261"/>
              <a:gd name="connsiteX22" fmla="*/ 0 w 6372352"/>
              <a:gd name="connsiteY22" fmla="*/ 29261 h 29261"/>
              <a:gd name="connsiteX23" fmla="*/ 0 w 6372352"/>
              <a:gd name="connsiteY23" fmla="*/ 0 h 2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72352" h="29261" fill="none" extrusionOk="0">
                <a:moveTo>
                  <a:pt x="0" y="0"/>
                </a:moveTo>
                <a:cubicBezTo>
                  <a:pt x="226276" y="-6664"/>
                  <a:pt x="505848" y="-4923"/>
                  <a:pt x="637235" y="0"/>
                </a:cubicBezTo>
                <a:cubicBezTo>
                  <a:pt x="768623" y="4923"/>
                  <a:pt x="1058469" y="19535"/>
                  <a:pt x="1274470" y="0"/>
                </a:cubicBezTo>
                <a:cubicBezTo>
                  <a:pt x="1490471" y="-19535"/>
                  <a:pt x="1732299" y="-30287"/>
                  <a:pt x="1911706" y="0"/>
                </a:cubicBezTo>
                <a:cubicBezTo>
                  <a:pt x="2091113" y="30287"/>
                  <a:pt x="2397973" y="30243"/>
                  <a:pt x="2676388" y="0"/>
                </a:cubicBezTo>
                <a:cubicBezTo>
                  <a:pt x="2954803" y="-30243"/>
                  <a:pt x="3072084" y="12884"/>
                  <a:pt x="3377347" y="0"/>
                </a:cubicBezTo>
                <a:cubicBezTo>
                  <a:pt x="3682610" y="-12884"/>
                  <a:pt x="3667782" y="10347"/>
                  <a:pt x="3823411" y="0"/>
                </a:cubicBezTo>
                <a:cubicBezTo>
                  <a:pt x="3979040" y="-10347"/>
                  <a:pt x="4279273" y="-1580"/>
                  <a:pt x="4396923" y="0"/>
                </a:cubicBezTo>
                <a:cubicBezTo>
                  <a:pt x="4514573" y="1580"/>
                  <a:pt x="4828162" y="32843"/>
                  <a:pt x="5161605" y="0"/>
                </a:cubicBezTo>
                <a:cubicBezTo>
                  <a:pt x="5495048" y="-32843"/>
                  <a:pt x="5490639" y="22924"/>
                  <a:pt x="5798840" y="0"/>
                </a:cubicBezTo>
                <a:cubicBezTo>
                  <a:pt x="6107041" y="-22924"/>
                  <a:pt x="6202108" y="4891"/>
                  <a:pt x="6372352" y="0"/>
                </a:cubicBezTo>
                <a:cubicBezTo>
                  <a:pt x="6372140" y="12466"/>
                  <a:pt x="6371759" y="21873"/>
                  <a:pt x="6372352" y="29261"/>
                </a:cubicBezTo>
                <a:cubicBezTo>
                  <a:pt x="6220482" y="33469"/>
                  <a:pt x="5971282" y="23023"/>
                  <a:pt x="5862564" y="29261"/>
                </a:cubicBezTo>
                <a:cubicBezTo>
                  <a:pt x="5753846" y="35499"/>
                  <a:pt x="5467540" y="32329"/>
                  <a:pt x="5097882" y="29261"/>
                </a:cubicBezTo>
                <a:cubicBezTo>
                  <a:pt x="4728224" y="26193"/>
                  <a:pt x="4771952" y="36056"/>
                  <a:pt x="4588093" y="29261"/>
                </a:cubicBezTo>
                <a:cubicBezTo>
                  <a:pt x="4404234" y="22466"/>
                  <a:pt x="4312778" y="8144"/>
                  <a:pt x="4142029" y="29261"/>
                </a:cubicBezTo>
                <a:cubicBezTo>
                  <a:pt x="3971280" y="50378"/>
                  <a:pt x="3792416" y="9863"/>
                  <a:pt x="3695964" y="29261"/>
                </a:cubicBezTo>
                <a:cubicBezTo>
                  <a:pt x="3599513" y="48659"/>
                  <a:pt x="3344408" y="32898"/>
                  <a:pt x="2995005" y="29261"/>
                </a:cubicBezTo>
                <a:cubicBezTo>
                  <a:pt x="2645602" y="25624"/>
                  <a:pt x="2761523" y="17247"/>
                  <a:pt x="2548941" y="29261"/>
                </a:cubicBezTo>
                <a:cubicBezTo>
                  <a:pt x="2336359" y="41275"/>
                  <a:pt x="2224429" y="21404"/>
                  <a:pt x="1911706" y="29261"/>
                </a:cubicBezTo>
                <a:cubicBezTo>
                  <a:pt x="1598983" y="37118"/>
                  <a:pt x="1570106" y="19572"/>
                  <a:pt x="1401917" y="29261"/>
                </a:cubicBezTo>
                <a:cubicBezTo>
                  <a:pt x="1233728" y="38950"/>
                  <a:pt x="940080" y="35271"/>
                  <a:pt x="764682" y="29261"/>
                </a:cubicBezTo>
                <a:cubicBezTo>
                  <a:pt x="589285" y="23251"/>
                  <a:pt x="231969" y="-610"/>
                  <a:pt x="0" y="29261"/>
                </a:cubicBezTo>
                <a:cubicBezTo>
                  <a:pt x="-358" y="18084"/>
                  <a:pt x="1104" y="11211"/>
                  <a:pt x="0" y="0"/>
                </a:cubicBezTo>
                <a:close/>
              </a:path>
              <a:path w="6372352" h="29261" stroke="0" extrusionOk="0">
                <a:moveTo>
                  <a:pt x="0" y="0"/>
                </a:moveTo>
                <a:cubicBezTo>
                  <a:pt x="123388" y="-17532"/>
                  <a:pt x="287200" y="14031"/>
                  <a:pt x="573512" y="0"/>
                </a:cubicBezTo>
                <a:cubicBezTo>
                  <a:pt x="859824" y="-14031"/>
                  <a:pt x="814723" y="-19608"/>
                  <a:pt x="1019576" y="0"/>
                </a:cubicBezTo>
                <a:cubicBezTo>
                  <a:pt x="1224429" y="19608"/>
                  <a:pt x="1521153" y="35540"/>
                  <a:pt x="1784259" y="0"/>
                </a:cubicBezTo>
                <a:cubicBezTo>
                  <a:pt x="2047365" y="-35540"/>
                  <a:pt x="2132936" y="-6167"/>
                  <a:pt x="2357770" y="0"/>
                </a:cubicBezTo>
                <a:cubicBezTo>
                  <a:pt x="2582604" y="6167"/>
                  <a:pt x="2705940" y="-10635"/>
                  <a:pt x="2931282" y="0"/>
                </a:cubicBezTo>
                <a:cubicBezTo>
                  <a:pt x="3156624" y="10635"/>
                  <a:pt x="3372092" y="8388"/>
                  <a:pt x="3695964" y="0"/>
                </a:cubicBezTo>
                <a:cubicBezTo>
                  <a:pt x="4019836" y="-8388"/>
                  <a:pt x="4020696" y="8997"/>
                  <a:pt x="4205752" y="0"/>
                </a:cubicBezTo>
                <a:cubicBezTo>
                  <a:pt x="4390808" y="-8997"/>
                  <a:pt x="4653768" y="-65"/>
                  <a:pt x="4970435" y="0"/>
                </a:cubicBezTo>
                <a:cubicBezTo>
                  <a:pt x="5287102" y="65"/>
                  <a:pt x="5486611" y="23338"/>
                  <a:pt x="5735117" y="0"/>
                </a:cubicBezTo>
                <a:cubicBezTo>
                  <a:pt x="5983623" y="-23338"/>
                  <a:pt x="6081327" y="19888"/>
                  <a:pt x="6372352" y="0"/>
                </a:cubicBezTo>
                <a:cubicBezTo>
                  <a:pt x="6371206" y="6999"/>
                  <a:pt x="6372234" y="16728"/>
                  <a:pt x="6372352" y="29261"/>
                </a:cubicBezTo>
                <a:cubicBezTo>
                  <a:pt x="6062918" y="18613"/>
                  <a:pt x="5942479" y="56472"/>
                  <a:pt x="5671393" y="29261"/>
                </a:cubicBezTo>
                <a:cubicBezTo>
                  <a:pt x="5400307" y="2050"/>
                  <a:pt x="5094807" y="64030"/>
                  <a:pt x="4906711" y="29261"/>
                </a:cubicBezTo>
                <a:cubicBezTo>
                  <a:pt x="4718615" y="-5508"/>
                  <a:pt x="4299744" y="65266"/>
                  <a:pt x="4142029" y="29261"/>
                </a:cubicBezTo>
                <a:cubicBezTo>
                  <a:pt x="3984314" y="-6744"/>
                  <a:pt x="3747479" y="6929"/>
                  <a:pt x="3632241" y="29261"/>
                </a:cubicBezTo>
                <a:cubicBezTo>
                  <a:pt x="3517003" y="51593"/>
                  <a:pt x="3222947" y="47646"/>
                  <a:pt x="2995005" y="29261"/>
                </a:cubicBezTo>
                <a:cubicBezTo>
                  <a:pt x="2767063" y="10876"/>
                  <a:pt x="2384629" y="66390"/>
                  <a:pt x="2230323" y="29261"/>
                </a:cubicBezTo>
                <a:cubicBezTo>
                  <a:pt x="2076017" y="-7868"/>
                  <a:pt x="1765029" y="56555"/>
                  <a:pt x="1593088" y="29261"/>
                </a:cubicBezTo>
                <a:cubicBezTo>
                  <a:pt x="1421148" y="1967"/>
                  <a:pt x="1356290" y="14690"/>
                  <a:pt x="1147023" y="29261"/>
                </a:cubicBezTo>
                <a:cubicBezTo>
                  <a:pt x="937756" y="43832"/>
                  <a:pt x="816382" y="4473"/>
                  <a:pt x="637235" y="29261"/>
                </a:cubicBezTo>
                <a:cubicBezTo>
                  <a:pt x="458088" y="54049"/>
                  <a:pt x="147951" y="54103"/>
                  <a:pt x="0" y="29261"/>
                </a:cubicBezTo>
                <a:cubicBezTo>
                  <a:pt x="1104" y="19494"/>
                  <a:pt x="-544" y="8246"/>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Tree>
    <p:extLst>
      <p:ext uri="{BB962C8B-B14F-4D97-AF65-F5344CB8AC3E}">
        <p14:creationId xmlns:p14="http://schemas.microsoft.com/office/powerpoint/2010/main" val="42471728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95774" y="650240"/>
            <a:ext cx="4194048" cy="4876800"/>
          </a:xfrm>
        </p:spPr>
        <p:txBody>
          <a:bodyPr anchor="b">
            <a:normAutofit/>
          </a:bodyPr>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657088" y="780288"/>
            <a:ext cx="6456883" cy="7724851"/>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95774" y="5657088"/>
            <a:ext cx="4194048" cy="2848051"/>
          </a:xfrm>
        </p:spPr>
        <p:txBody>
          <a:bodyPr>
            <a:normAutofit/>
          </a:bodyPr>
          <a:lstStyle>
            <a:lvl1pPr marL="0" indent="0">
              <a:buNone/>
              <a:defRPr sz="3413"/>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11/7/2022</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188058" y="4632991"/>
            <a:ext cx="6372352" cy="29261"/>
          </a:xfrm>
          <a:custGeom>
            <a:avLst/>
            <a:gdLst>
              <a:gd name="connsiteX0" fmla="*/ 0 w 6372352"/>
              <a:gd name="connsiteY0" fmla="*/ 0 h 29261"/>
              <a:gd name="connsiteX1" fmla="*/ 637235 w 6372352"/>
              <a:gd name="connsiteY1" fmla="*/ 0 h 29261"/>
              <a:gd name="connsiteX2" fmla="*/ 1274470 w 6372352"/>
              <a:gd name="connsiteY2" fmla="*/ 0 h 29261"/>
              <a:gd name="connsiteX3" fmla="*/ 1911706 w 6372352"/>
              <a:gd name="connsiteY3" fmla="*/ 0 h 29261"/>
              <a:gd name="connsiteX4" fmla="*/ 2676388 w 6372352"/>
              <a:gd name="connsiteY4" fmla="*/ 0 h 29261"/>
              <a:gd name="connsiteX5" fmla="*/ 3377347 w 6372352"/>
              <a:gd name="connsiteY5" fmla="*/ 0 h 29261"/>
              <a:gd name="connsiteX6" fmla="*/ 3823411 w 6372352"/>
              <a:gd name="connsiteY6" fmla="*/ 0 h 29261"/>
              <a:gd name="connsiteX7" fmla="*/ 4396923 w 6372352"/>
              <a:gd name="connsiteY7" fmla="*/ 0 h 29261"/>
              <a:gd name="connsiteX8" fmla="*/ 5161605 w 6372352"/>
              <a:gd name="connsiteY8" fmla="*/ 0 h 29261"/>
              <a:gd name="connsiteX9" fmla="*/ 5798840 w 6372352"/>
              <a:gd name="connsiteY9" fmla="*/ 0 h 29261"/>
              <a:gd name="connsiteX10" fmla="*/ 6372352 w 6372352"/>
              <a:gd name="connsiteY10" fmla="*/ 0 h 29261"/>
              <a:gd name="connsiteX11" fmla="*/ 6372352 w 6372352"/>
              <a:gd name="connsiteY11" fmla="*/ 29261 h 29261"/>
              <a:gd name="connsiteX12" fmla="*/ 5862564 w 6372352"/>
              <a:gd name="connsiteY12" fmla="*/ 29261 h 29261"/>
              <a:gd name="connsiteX13" fmla="*/ 5097882 w 6372352"/>
              <a:gd name="connsiteY13" fmla="*/ 29261 h 29261"/>
              <a:gd name="connsiteX14" fmla="*/ 4588093 w 6372352"/>
              <a:gd name="connsiteY14" fmla="*/ 29261 h 29261"/>
              <a:gd name="connsiteX15" fmla="*/ 4142029 w 6372352"/>
              <a:gd name="connsiteY15" fmla="*/ 29261 h 29261"/>
              <a:gd name="connsiteX16" fmla="*/ 3695964 w 6372352"/>
              <a:gd name="connsiteY16" fmla="*/ 29261 h 29261"/>
              <a:gd name="connsiteX17" fmla="*/ 2995005 w 6372352"/>
              <a:gd name="connsiteY17" fmla="*/ 29261 h 29261"/>
              <a:gd name="connsiteX18" fmla="*/ 2548941 w 6372352"/>
              <a:gd name="connsiteY18" fmla="*/ 29261 h 29261"/>
              <a:gd name="connsiteX19" fmla="*/ 1911706 w 6372352"/>
              <a:gd name="connsiteY19" fmla="*/ 29261 h 29261"/>
              <a:gd name="connsiteX20" fmla="*/ 1401917 w 6372352"/>
              <a:gd name="connsiteY20" fmla="*/ 29261 h 29261"/>
              <a:gd name="connsiteX21" fmla="*/ 764682 w 6372352"/>
              <a:gd name="connsiteY21" fmla="*/ 29261 h 29261"/>
              <a:gd name="connsiteX22" fmla="*/ 0 w 6372352"/>
              <a:gd name="connsiteY22" fmla="*/ 29261 h 29261"/>
              <a:gd name="connsiteX23" fmla="*/ 0 w 6372352"/>
              <a:gd name="connsiteY23" fmla="*/ 0 h 2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72352" h="29261" fill="none" extrusionOk="0">
                <a:moveTo>
                  <a:pt x="0" y="0"/>
                </a:moveTo>
                <a:cubicBezTo>
                  <a:pt x="226276" y="-6664"/>
                  <a:pt x="505848" y="-4923"/>
                  <a:pt x="637235" y="0"/>
                </a:cubicBezTo>
                <a:cubicBezTo>
                  <a:pt x="768623" y="4923"/>
                  <a:pt x="1058469" y="19535"/>
                  <a:pt x="1274470" y="0"/>
                </a:cubicBezTo>
                <a:cubicBezTo>
                  <a:pt x="1490471" y="-19535"/>
                  <a:pt x="1732299" y="-30287"/>
                  <a:pt x="1911706" y="0"/>
                </a:cubicBezTo>
                <a:cubicBezTo>
                  <a:pt x="2091113" y="30287"/>
                  <a:pt x="2397973" y="30243"/>
                  <a:pt x="2676388" y="0"/>
                </a:cubicBezTo>
                <a:cubicBezTo>
                  <a:pt x="2954803" y="-30243"/>
                  <a:pt x="3072084" y="12884"/>
                  <a:pt x="3377347" y="0"/>
                </a:cubicBezTo>
                <a:cubicBezTo>
                  <a:pt x="3682610" y="-12884"/>
                  <a:pt x="3667782" y="10347"/>
                  <a:pt x="3823411" y="0"/>
                </a:cubicBezTo>
                <a:cubicBezTo>
                  <a:pt x="3979040" y="-10347"/>
                  <a:pt x="4279273" y="-1580"/>
                  <a:pt x="4396923" y="0"/>
                </a:cubicBezTo>
                <a:cubicBezTo>
                  <a:pt x="4514573" y="1580"/>
                  <a:pt x="4828162" y="32843"/>
                  <a:pt x="5161605" y="0"/>
                </a:cubicBezTo>
                <a:cubicBezTo>
                  <a:pt x="5495048" y="-32843"/>
                  <a:pt x="5490639" y="22924"/>
                  <a:pt x="5798840" y="0"/>
                </a:cubicBezTo>
                <a:cubicBezTo>
                  <a:pt x="6107041" y="-22924"/>
                  <a:pt x="6202108" y="4891"/>
                  <a:pt x="6372352" y="0"/>
                </a:cubicBezTo>
                <a:cubicBezTo>
                  <a:pt x="6372140" y="12466"/>
                  <a:pt x="6371759" y="21873"/>
                  <a:pt x="6372352" y="29261"/>
                </a:cubicBezTo>
                <a:cubicBezTo>
                  <a:pt x="6220482" y="33469"/>
                  <a:pt x="5971282" y="23023"/>
                  <a:pt x="5862564" y="29261"/>
                </a:cubicBezTo>
                <a:cubicBezTo>
                  <a:pt x="5753846" y="35499"/>
                  <a:pt x="5467540" y="32329"/>
                  <a:pt x="5097882" y="29261"/>
                </a:cubicBezTo>
                <a:cubicBezTo>
                  <a:pt x="4728224" y="26193"/>
                  <a:pt x="4771952" y="36056"/>
                  <a:pt x="4588093" y="29261"/>
                </a:cubicBezTo>
                <a:cubicBezTo>
                  <a:pt x="4404234" y="22466"/>
                  <a:pt x="4312778" y="8144"/>
                  <a:pt x="4142029" y="29261"/>
                </a:cubicBezTo>
                <a:cubicBezTo>
                  <a:pt x="3971280" y="50378"/>
                  <a:pt x="3792416" y="9863"/>
                  <a:pt x="3695964" y="29261"/>
                </a:cubicBezTo>
                <a:cubicBezTo>
                  <a:pt x="3599513" y="48659"/>
                  <a:pt x="3344408" y="32898"/>
                  <a:pt x="2995005" y="29261"/>
                </a:cubicBezTo>
                <a:cubicBezTo>
                  <a:pt x="2645602" y="25624"/>
                  <a:pt x="2761523" y="17247"/>
                  <a:pt x="2548941" y="29261"/>
                </a:cubicBezTo>
                <a:cubicBezTo>
                  <a:pt x="2336359" y="41275"/>
                  <a:pt x="2224429" y="21404"/>
                  <a:pt x="1911706" y="29261"/>
                </a:cubicBezTo>
                <a:cubicBezTo>
                  <a:pt x="1598983" y="37118"/>
                  <a:pt x="1570106" y="19572"/>
                  <a:pt x="1401917" y="29261"/>
                </a:cubicBezTo>
                <a:cubicBezTo>
                  <a:pt x="1233728" y="38950"/>
                  <a:pt x="940080" y="35271"/>
                  <a:pt x="764682" y="29261"/>
                </a:cubicBezTo>
                <a:cubicBezTo>
                  <a:pt x="589285" y="23251"/>
                  <a:pt x="231969" y="-610"/>
                  <a:pt x="0" y="29261"/>
                </a:cubicBezTo>
                <a:cubicBezTo>
                  <a:pt x="-358" y="18084"/>
                  <a:pt x="1104" y="11211"/>
                  <a:pt x="0" y="0"/>
                </a:cubicBezTo>
                <a:close/>
              </a:path>
              <a:path w="6372352" h="29261" stroke="0" extrusionOk="0">
                <a:moveTo>
                  <a:pt x="0" y="0"/>
                </a:moveTo>
                <a:cubicBezTo>
                  <a:pt x="123388" y="-17532"/>
                  <a:pt x="287200" y="14031"/>
                  <a:pt x="573512" y="0"/>
                </a:cubicBezTo>
                <a:cubicBezTo>
                  <a:pt x="859824" y="-14031"/>
                  <a:pt x="814723" y="-19608"/>
                  <a:pt x="1019576" y="0"/>
                </a:cubicBezTo>
                <a:cubicBezTo>
                  <a:pt x="1224429" y="19608"/>
                  <a:pt x="1521153" y="35540"/>
                  <a:pt x="1784259" y="0"/>
                </a:cubicBezTo>
                <a:cubicBezTo>
                  <a:pt x="2047365" y="-35540"/>
                  <a:pt x="2132936" y="-6167"/>
                  <a:pt x="2357770" y="0"/>
                </a:cubicBezTo>
                <a:cubicBezTo>
                  <a:pt x="2582604" y="6167"/>
                  <a:pt x="2705940" y="-10635"/>
                  <a:pt x="2931282" y="0"/>
                </a:cubicBezTo>
                <a:cubicBezTo>
                  <a:pt x="3156624" y="10635"/>
                  <a:pt x="3372092" y="8388"/>
                  <a:pt x="3695964" y="0"/>
                </a:cubicBezTo>
                <a:cubicBezTo>
                  <a:pt x="4019836" y="-8388"/>
                  <a:pt x="4020696" y="8997"/>
                  <a:pt x="4205752" y="0"/>
                </a:cubicBezTo>
                <a:cubicBezTo>
                  <a:pt x="4390808" y="-8997"/>
                  <a:pt x="4653768" y="-65"/>
                  <a:pt x="4970435" y="0"/>
                </a:cubicBezTo>
                <a:cubicBezTo>
                  <a:pt x="5287102" y="65"/>
                  <a:pt x="5486611" y="23338"/>
                  <a:pt x="5735117" y="0"/>
                </a:cubicBezTo>
                <a:cubicBezTo>
                  <a:pt x="5983623" y="-23338"/>
                  <a:pt x="6081327" y="19888"/>
                  <a:pt x="6372352" y="0"/>
                </a:cubicBezTo>
                <a:cubicBezTo>
                  <a:pt x="6371206" y="6999"/>
                  <a:pt x="6372234" y="16728"/>
                  <a:pt x="6372352" y="29261"/>
                </a:cubicBezTo>
                <a:cubicBezTo>
                  <a:pt x="6062918" y="18613"/>
                  <a:pt x="5942479" y="56472"/>
                  <a:pt x="5671393" y="29261"/>
                </a:cubicBezTo>
                <a:cubicBezTo>
                  <a:pt x="5400307" y="2050"/>
                  <a:pt x="5094807" y="64030"/>
                  <a:pt x="4906711" y="29261"/>
                </a:cubicBezTo>
                <a:cubicBezTo>
                  <a:pt x="4718615" y="-5508"/>
                  <a:pt x="4299744" y="65266"/>
                  <a:pt x="4142029" y="29261"/>
                </a:cubicBezTo>
                <a:cubicBezTo>
                  <a:pt x="3984314" y="-6744"/>
                  <a:pt x="3747479" y="6929"/>
                  <a:pt x="3632241" y="29261"/>
                </a:cubicBezTo>
                <a:cubicBezTo>
                  <a:pt x="3517003" y="51593"/>
                  <a:pt x="3222947" y="47646"/>
                  <a:pt x="2995005" y="29261"/>
                </a:cubicBezTo>
                <a:cubicBezTo>
                  <a:pt x="2767063" y="10876"/>
                  <a:pt x="2384629" y="66390"/>
                  <a:pt x="2230323" y="29261"/>
                </a:cubicBezTo>
                <a:cubicBezTo>
                  <a:pt x="2076017" y="-7868"/>
                  <a:pt x="1765029" y="56555"/>
                  <a:pt x="1593088" y="29261"/>
                </a:cubicBezTo>
                <a:cubicBezTo>
                  <a:pt x="1421148" y="1967"/>
                  <a:pt x="1356290" y="14690"/>
                  <a:pt x="1147023" y="29261"/>
                </a:cubicBezTo>
                <a:cubicBezTo>
                  <a:pt x="937756" y="43832"/>
                  <a:pt x="816382" y="4473"/>
                  <a:pt x="637235" y="29261"/>
                </a:cubicBezTo>
                <a:cubicBezTo>
                  <a:pt x="458088" y="54049"/>
                  <a:pt x="147951" y="54103"/>
                  <a:pt x="0" y="29261"/>
                </a:cubicBezTo>
                <a:cubicBezTo>
                  <a:pt x="1104" y="19494"/>
                  <a:pt x="-544" y="8246"/>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Tree>
    <p:extLst>
      <p:ext uri="{BB962C8B-B14F-4D97-AF65-F5344CB8AC3E}">
        <p14:creationId xmlns:p14="http://schemas.microsoft.com/office/powerpoint/2010/main" val="12815161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11/7/2022</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7513992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11/7/2022</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4054665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715158DF-2C56-472E-AC48-47E20552FA19}"/>
              </a:ext>
            </a:extLst>
          </p:cNvPr>
          <p:cNvSpPr/>
          <p:nvPr userDrawn="1"/>
        </p:nvSpPr>
        <p:spPr>
          <a:xfrm>
            <a:off x="-1" y="0"/>
            <a:ext cx="8345690" cy="97536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93"/>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994867" y="2379879"/>
            <a:ext cx="5969203" cy="4993843"/>
          </a:xfrm>
        </p:spPr>
        <p:txBody>
          <a:bodyPr anchor="ctr">
            <a:normAutofit/>
          </a:bodyPr>
          <a:lstStyle>
            <a:lvl1pPr algn="l">
              <a:lnSpc>
                <a:spcPct val="100000"/>
              </a:lnSpc>
              <a:defRPr sz="512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8651443" y="2381577"/>
            <a:ext cx="3628339" cy="4990447"/>
          </a:xfrm>
        </p:spPr>
        <p:txBody>
          <a:bodyPr anchor="ctr"/>
          <a:lstStyle>
            <a:lvl1pPr marL="0" indent="0" algn="l">
              <a:buNone/>
              <a:defRPr sz="2987" cap="all" baseline="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Tree>
    <p:extLst>
      <p:ext uri="{BB962C8B-B14F-4D97-AF65-F5344CB8AC3E}">
        <p14:creationId xmlns:p14="http://schemas.microsoft.com/office/powerpoint/2010/main" val="32033931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with 4 pictures">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937CBE76-8748-4DE8-9D86-5B90AA038146}"/>
              </a:ext>
            </a:extLst>
          </p:cNvPr>
          <p:cNvSpPr>
            <a:spLocks noGrp="1"/>
          </p:cNvSpPr>
          <p:nvPr>
            <p:ph type="pic" sz="quarter" idx="15"/>
          </p:nvPr>
        </p:nvSpPr>
        <p:spPr>
          <a:xfrm>
            <a:off x="5041843" y="5408652"/>
            <a:ext cx="4510167" cy="4344950"/>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anchor="ctr">
            <a:noAutofit/>
          </a:bodyPr>
          <a:lstStyle>
            <a:lvl1pPr algn="ctr">
              <a:buNone/>
              <a:defRPr/>
            </a:lvl1pPr>
          </a:lstStyle>
          <a:p>
            <a:r>
              <a:rPr lang="en-US"/>
              <a:t>Click icon to add picture</a:t>
            </a:r>
          </a:p>
        </p:txBody>
      </p:sp>
      <p:sp>
        <p:nvSpPr>
          <p:cNvPr id="23" name="Picture Placeholder 22">
            <a:extLst>
              <a:ext uri="{FF2B5EF4-FFF2-40B4-BE49-F238E27FC236}">
                <a16:creationId xmlns:a16="http://schemas.microsoft.com/office/drawing/2014/main" id="{EC743229-7365-4C8C-94FD-35B3ABABBB69}"/>
              </a:ext>
            </a:extLst>
          </p:cNvPr>
          <p:cNvSpPr>
            <a:spLocks noGrp="1"/>
          </p:cNvSpPr>
          <p:nvPr>
            <p:ph type="pic" sz="quarter" idx="16"/>
          </p:nvPr>
        </p:nvSpPr>
        <p:spPr>
          <a:xfrm>
            <a:off x="5041467" y="0"/>
            <a:ext cx="4510544" cy="5254218"/>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anchor="ctr">
            <a:noAutofit/>
          </a:bodyPr>
          <a:lstStyle>
            <a:lvl1pPr algn="ctr">
              <a:buNone/>
              <a:defRPr/>
            </a:lvl1pPr>
          </a:lstStyle>
          <a:p>
            <a:r>
              <a:rPr lang="en-US"/>
              <a:t>Click icon to add picture</a:t>
            </a:r>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894080" y="519289"/>
            <a:ext cx="3413760" cy="2991553"/>
          </a:xfrm>
        </p:spPr>
        <p:txBody>
          <a:bodyPr>
            <a:normAutofit/>
          </a:bodyPr>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94080" y="3759198"/>
            <a:ext cx="4070502" cy="5019042"/>
          </a:xfrm>
        </p:spPr>
        <p:txBody>
          <a:bodyPr/>
          <a:lstStyle>
            <a:lvl1pPr marL="0" indent="0">
              <a:buNone/>
              <a:defRPr sz="2133"/>
            </a:lvl1pPr>
            <a:lvl2pPr marL="243848">
              <a:defRPr/>
            </a:lvl2pPr>
            <a:lvl3pPr marL="487695">
              <a:defRPr/>
            </a:lvl3pPr>
            <a:lvl4pPr marL="731543">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894080" y="9040143"/>
            <a:ext cx="4389120" cy="519289"/>
          </a:xfrm>
        </p:spPr>
        <p:txBody>
          <a:bodyPr/>
          <a:lstStyle>
            <a:lvl1pPr algn="l">
              <a:defRPr/>
            </a:lvl1pPr>
          </a:lstStyle>
          <a:p>
            <a:pPr algn="l"/>
            <a:r>
              <a:rPr lang="en-US"/>
              <a:t>Presentation Title</a:t>
            </a:r>
          </a:p>
        </p:txBody>
      </p:sp>
      <p:sp>
        <p:nvSpPr>
          <p:cNvPr id="19" name="Picture Placeholder 18">
            <a:extLst>
              <a:ext uri="{FF2B5EF4-FFF2-40B4-BE49-F238E27FC236}">
                <a16:creationId xmlns:a16="http://schemas.microsoft.com/office/drawing/2014/main" id="{EA8AF96E-CB82-45CC-9B91-E49970478495}"/>
              </a:ext>
            </a:extLst>
          </p:cNvPr>
          <p:cNvSpPr>
            <a:spLocks noGrp="1"/>
          </p:cNvSpPr>
          <p:nvPr>
            <p:ph type="pic" sz="quarter" idx="13"/>
          </p:nvPr>
        </p:nvSpPr>
        <p:spPr>
          <a:xfrm>
            <a:off x="9687560" y="0"/>
            <a:ext cx="3316709" cy="5254218"/>
          </a:xfrm>
        </p:spPr>
        <p:txBody>
          <a:bodyPr anchor="ctr"/>
          <a:lstStyle>
            <a:lvl1pPr algn="ctr">
              <a:buNone/>
              <a:defRPr/>
            </a:lvl1pPr>
          </a:lstStyle>
          <a:p>
            <a:r>
              <a:rPr lang="en-US"/>
              <a:t>Click icon to add picture</a:t>
            </a:r>
          </a:p>
        </p:txBody>
      </p:sp>
      <p:sp>
        <p:nvSpPr>
          <p:cNvPr id="20" name="Picture Placeholder 18">
            <a:extLst>
              <a:ext uri="{FF2B5EF4-FFF2-40B4-BE49-F238E27FC236}">
                <a16:creationId xmlns:a16="http://schemas.microsoft.com/office/drawing/2014/main" id="{6EEC573A-93BD-45DD-B03E-E2F5E00942F2}"/>
              </a:ext>
            </a:extLst>
          </p:cNvPr>
          <p:cNvSpPr>
            <a:spLocks noGrp="1"/>
          </p:cNvSpPr>
          <p:nvPr>
            <p:ph type="pic" sz="quarter" idx="14"/>
          </p:nvPr>
        </p:nvSpPr>
        <p:spPr>
          <a:xfrm>
            <a:off x="9687028" y="5408650"/>
            <a:ext cx="3316709" cy="4344951"/>
          </a:xfrm>
        </p:spPr>
        <p:txBody>
          <a:bodyPr anchor="ctr"/>
          <a:lstStyle>
            <a:lvl1pPr algn="ctr">
              <a:buNone/>
              <a:defRPr/>
            </a:lvl1pPr>
          </a:lstStyle>
          <a:p>
            <a:r>
              <a:rPr lang="en-US"/>
              <a:t>Click icon to add picture</a:t>
            </a:r>
          </a:p>
        </p:txBody>
      </p:sp>
    </p:spTree>
    <p:extLst>
      <p:ext uri="{BB962C8B-B14F-4D97-AF65-F5344CB8AC3E}">
        <p14:creationId xmlns:p14="http://schemas.microsoft.com/office/powerpoint/2010/main" val="25697738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1531EA5B-7FC1-4088-B6D5-4395F4C1F3C8}"/>
              </a:ext>
            </a:extLst>
          </p:cNvPr>
          <p:cNvSpPr/>
          <p:nvPr userDrawn="1"/>
        </p:nvSpPr>
        <p:spPr>
          <a:xfrm>
            <a:off x="406389" y="1887361"/>
            <a:ext cx="6484988" cy="5851354"/>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93"/>
          </a:p>
        </p:txBody>
      </p:sp>
      <p:sp>
        <p:nvSpPr>
          <p:cNvPr id="2" name="Title 1">
            <a:extLst>
              <a:ext uri="{FF2B5EF4-FFF2-40B4-BE49-F238E27FC236}">
                <a16:creationId xmlns:a16="http://schemas.microsoft.com/office/drawing/2014/main" id="{64AD5705-B027-4C44-B38A-60296E29EB12}"/>
              </a:ext>
            </a:extLst>
          </p:cNvPr>
          <p:cNvSpPr>
            <a:spLocks noGrp="1"/>
          </p:cNvSpPr>
          <p:nvPr>
            <p:ph type="title" hasCustomPrompt="1"/>
          </p:nvPr>
        </p:nvSpPr>
        <p:spPr>
          <a:xfrm>
            <a:off x="1886857" y="3189272"/>
            <a:ext cx="3980639" cy="3375056"/>
          </a:xfrm>
        </p:spPr>
        <p:txBody>
          <a:bodyPr anchor="ctr">
            <a:normAutofit/>
          </a:bodyPr>
          <a:lstStyle>
            <a:lvl1pPr>
              <a:defRPr sz="4267">
                <a:solidFill>
                  <a:schemeClr val="bg1"/>
                </a:solidFill>
              </a:defRPr>
            </a:lvl1pPr>
          </a:lstStyle>
          <a:p>
            <a:r>
              <a:rPr lang="en-US"/>
              <a:t>Title</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en-US"/>
              <a:t>9/3/20XX</a:t>
            </a:r>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a:p>
        </p:txBody>
      </p:sp>
      <p:sp>
        <p:nvSpPr>
          <p:cNvPr id="15" name="Content Placeholder 13">
            <a:extLst>
              <a:ext uri="{FF2B5EF4-FFF2-40B4-BE49-F238E27FC236}">
                <a16:creationId xmlns:a16="http://schemas.microsoft.com/office/drawing/2014/main" id="{CCD14F82-32BC-4E61-83EA-CB71ED780A3F}"/>
              </a:ext>
            </a:extLst>
          </p:cNvPr>
          <p:cNvSpPr>
            <a:spLocks noGrp="1"/>
          </p:cNvSpPr>
          <p:nvPr>
            <p:ph sz="quarter" idx="13"/>
          </p:nvPr>
        </p:nvSpPr>
        <p:spPr>
          <a:xfrm>
            <a:off x="7184814" y="1013743"/>
            <a:ext cx="4925906" cy="7726116"/>
          </a:xfrm>
        </p:spPr>
        <p:txBody>
          <a:bodyPr anchor="ctr"/>
          <a:lstStyle>
            <a:lvl1pPr marL="0" indent="0">
              <a:buNone/>
              <a:defRPr sz="1920"/>
            </a:lvl1pPr>
          </a:lstStyle>
          <a:p>
            <a:pPr lvl="0"/>
            <a:r>
              <a:rPr lang="en-US"/>
              <a:t>Click to edit Master text styles</a:t>
            </a:r>
          </a:p>
        </p:txBody>
      </p:sp>
    </p:spTree>
    <p:extLst>
      <p:ext uri="{BB962C8B-B14F-4D97-AF65-F5344CB8AC3E}">
        <p14:creationId xmlns:p14="http://schemas.microsoft.com/office/powerpoint/2010/main" val="3531287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714" y="2517794"/>
            <a:ext cx="5386557" cy="584953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2171" y="2517794"/>
            <a:ext cx="5386557" cy="584953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72930" y="2610139"/>
            <a:ext cx="5201434" cy="774946"/>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4" name="Content Placeholder 3"/>
          <p:cNvSpPr>
            <a:spLocks noGrp="1"/>
          </p:cNvSpPr>
          <p:nvPr>
            <p:ph sz="half" idx="2"/>
          </p:nvPr>
        </p:nvSpPr>
        <p:spPr>
          <a:xfrm>
            <a:off x="1072930" y="3385086"/>
            <a:ext cx="5201434"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14631" y="2610141"/>
            <a:ext cx="5221686" cy="774945"/>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6" name="Content Placeholder 5"/>
          <p:cNvSpPr>
            <a:spLocks noGrp="1"/>
          </p:cNvSpPr>
          <p:nvPr>
            <p:ph sz="quarter" idx="4"/>
          </p:nvPr>
        </p:nvSpPr>
        <p:spPr>
          <a:xfrm>
            <a:off x="6714631" y="3385086"/>
            <a:ext cx="5221686"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11/7/2022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798605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with 2 pictures">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D52F74EF-6A19-4BD7-8279-F105381ACB13}"/>
              </a:ext>
            </a:extLst>
          </p:cNvPr>
          <p:cNvSpPr>
            <a:spLocks noGrp="1"/>
          </p:cNvSpPr>
          <p:nvPr>
            <p:ph type="pic" sz="quarter" idx="13"/>
          </p:nvPr>
        </p:nvSpPr>
        <p:spPr>
          <a:xfrm>
            <a:off x="-9763" y="1"/>
            <a:ext cx="6512145" cy="8875786"/>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anchor="ctr">
            <a:noAutofit/>
          </a:bodyPr>
          <a:lstStyle>
            <a:lvl1pPr algn="ctr">
              <a:buNone/>
              <a:defRPr/>
            </a:lvl1pPr>
          </a:lstStyle>
          <a:p>
            <a:r>
              <a:rPr lang="en-US"/>
              <a:t>Click icon to add picture</a:t>
            </a:r>
          </a:p>
        </p:txBody>
      </p:sp>
      <p:sp>
        <p:nvSpPr>
          <p:cNvPr id="15" name="Picture Placeholder 14">
            <a:extLst>
              <a:ext uri="{FF2B5EF4-FFF2-40B4-BE49-F238E27FC236}">
                <a16:creationId xmlns:a16="http://schemas.microsoft.com/office/drawing/2014/main" id="{409EFF82-B4B6-4B60-B389-A87BD677DE0A}"/>
              </a:ext>
            </a:extLst>
          </p:cNvPr>
          <p:cNvSpPr>
            <a:spLocks noGrp="1"/>
          </p:cNvSpPr>
          <p:nvPr>
            <p:ph type="pic" sz="quarter" idx="14"/>
          </p:nvPr>
        </p:nvSpPr>
        <p:spPr>
          <a:xfrm>
            <a:off x="6779202" y="300751"/>
            <a:ext cx="5270916" cy="5514472"/>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anchor="ctr">
            <a:noAutofit/>
          </a:bodyPr>
          <a:lstStyle>
            <a:lvl1pPr algn="ctr">
              <a:buNone/>
              <a:defRPr/>
            </a:lvl1pPr>
          </a:lstStyle>
          <a:p>
            <a:r>
              <a:rPr lang="en-US"/>
              <a:t>Click icon to add picture</a:t>
            </a:r>
          </a:p>
        </p:txBody>
      </p:sp>
      <p:sp>
        <p:nvSpPr>
          <p:cNvPr id="2" name="Title 1">
            <a:extLst>
              <a:ext uri="{FF2B5EF4-FFF2-40B4-BE49-F238E27FC236}">
                <a16:creationId xmlns:a16="http://schemas.microsoft.com/office/drawing/2014/main" id="{192825A4-268B-4301-8432-F9E9B2661AEC}"/>
              </a:ext>
            </a:extLst>
          </p:cNvPr>
          <p:cNvSpPr>
            <a:spLocks noGrp="1"/>
          </p:cNvSpPr>
          <p:nvPr>
            <p:ph type="title" hasCustomPrompt="1"/>
          </p:nvPr>
        </p:nvSpPr>
        <p:spPr>
          <a:xfrm>
            <a:off x="5598566" y="6008218"/>
            <a:ext cx="6515405" cy="2080768"/>
          </a:xfrm>
        </p:spPr>
        <p:txBody>
          <a:bodyPr anchor="b">
            <a:normAutofit/>
          </a:bodyPr>
          <a:lstStyle>
            <a:lvl1pPr algn="r">
              <a:defRPr sz="5120"/>
            </a:lvl1pPr>
          </a:lstStyle>
          <a:p>
            <a:r>
              <a:rPr lang="en-US"/>
              <a:t>Title here</a:t>
            </a:r>
          </a:p>
        </p:txBody>
      </p:sp>
      <p:sp>
        <p:nvSpPr>
          <p:cNvPr id="18" name="Subtitle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403494" y="8141005"/>
            <a:ext cx="6710477" cy="923341"/>
          </a:xfrm>
        </p:spPr>
        <p:txBody>
          <a:bodyPr/>
          <a:lstStyle>
            <a:lvl1pPr marL="0" indent="0" algn="r">
              <a:buNone/>
              <a:defRPr sz="2560" cap="all" baseline="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Subtitle</a:t>
            </a:r>
          </a:p>
        </p:txBody>
      </p:sp>
    </p:spTree>
    <p:extLst>
      <p:ext uri="{BB962C8B-B14F-4D97-AF65-F5344CB8AC3E}">
        <p14:creationId xmlns:p14="http://schemas.microsoft.com/office/powerpoint/2010/main" val="1878097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2" y="448158"/>
            <a:ext cx="3222979" cy="2041518"/>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sz="1493"/>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94080" y="2861056"/>
            <a:ext cx="11216640" cy="5917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r>
              <a:rPr lang="en-US"/>
              <a:t>9/3/20XX</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a:p>
        </p:txBody>
      </p:sp>
    </p:spTree>
    <p:extLst>
      <p:ext uri="{BB962C8B-B14F-4D97-AF65-F5344CB8AC3E}">
        <p14:creationId xmlns:p14="http://schemas.microsoft.com/office/powerpoint/2010/main" val="6354132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2100949" y="258270"/>
            <a:ext cx="8802903" cy="8564989"/>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sz="1493"/>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3550310" y="2848051"/>
            <a:ext cx="5910682" cy="3056128"/>
          </a:xfrm>
        </p:spPr>
        <p:txBody>
          <a:bodyPr anchor="b">
            <a:normAutofit/>
          </a:bodyPr>
          <a:lstStyle>
            <a:lvl1pPr algn="ctr">
              <a:defRPr sz="3840">
                <a:solidFill>
                  <a:schemeClr val="bg1"/>
                </a:solidFill>
                <a:latin typeface="+mn-lt"/>
              </a:defRPr>
            </a:lvl1pPr>
          </a:lstStyle>
          <a:p>
            <a:r>
              <a:rPr lang="en-US"/>
              <a:t>Click to edit Master title style</a:t>
            </a:r>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r>
              <a:rPr lang="en-US"/>
              <a:t>9/3/20XX</a:t>
            </a:r>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B9713C8C-8E70-45D5-AE59-23E60168254E}" type="slidenum">
              <a:rPr lang="en-US" smtClean="0"/>
              <a:t>‹#›</a:t>
            </a:fld>
            <a:endParaRPr lang="en-US"/>
          </a:p>
        </p:txBody>
      </p:sp>
      <p:sp>
        <p:nvSpPr>
          <p:cNvPr id="8" name="Text Placeholder 7">
            <a:extLst>
              <a:ext uri="{FF2B5EF4-FFF2-40B4-BE49-F238E27FC236}">
                <a16:creationId xmlns:a16="http://schemas.microsoft.com/office/drawing/2014/main" id="{DB993D08-8A5D-4511-89F2-22508AFAC62D}"/>
              </a:ext>
            </a:extLst>
          </p:cNvPr>
          <p:cNvSpPr>
            <a:spLocks noGrp="1"/>
          </p:cNvSpPr>
          <p:nvPr>
            <p:ph type="body" sz="quarter" idx="13"/>
          </p:nvPr>
        </p:nvSpPr>
        <p:spPr>
          <a:xfrm>
            <a:off x="4135526" y="6112256"/>
            <a:ext cx="4730496" cy="1690624"/>
          </a:xfrm>
        </p:spPr>
        <p:txBody>
          <a:bodyPr/>
          <a:lstStyle>
            <a:lvl1pPr marL="0" indent="0" algn="ctr">
              <a:buNone/>
              <a:defRPr sz="256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6048936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740F3399-4083-4642-9BB0-A990D21E7031}"/>
              </a:ext>
            </a:extLst>
          </p:cNvPr>
          <p:cNvSpPr>
            <a:spLocks noGrp="1"/>
          </p:cNvSpPr>
          <p:nvPr>
            <p:ph type="pic" sz="quarter" idx="13"/>
          </p:nvPr>
        </p:nvSpPr>
        <p:spPr>
          <a:xfrm>
            <a:off x="350291" y="3135700"/>
            <a:ext cx="2190114" cy="2364009"/>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p>
        </p:txBody>
      </p:sp>
      <p:sp>
        <p:nvSpPr>
          <p:cNvPr id="32" name="Picture Placeholder 31">
            <a:extLst>
              <a:ext uri="{FF2B5EF4-FFF2-40B4-BE49-F238E27FC236}">
                <a16:creationId xmlns:a16="http://schemas.microsoft.com/office/drawing/2014/main" id="{0DFA7AC8-DA1D-4AC7-ACF4-7BE16BA870B6}"/>
              </a:ext>
            </a:extLst>
          </p:cNvPr>
          <p:cNvSpPr>
            <a:spLocks noGrp="1"/>
          </p:cNvSpPr>
          <p:nvPr>
            <p:ph type="pic" sz="quarter" idx="14"/>
          </p:nvPr>
        </p:nvSpPr>
        <p:spPr>
          <a:xfrm>
            <a:off x="2878821" y="3145722"/>
            <a:ext cx="2190113" cy="2364009"/>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p>
        </p:txBody>
      </p:sp>
      <p:sp>
        <p:nvSpPr>
          <p:cNvPr id="33" name="Picture Placeholder 32">
            <a:extLst>
              <a:ext uri="{FF2B5EF4-FFF2-40B4-BE49-F238E27FC236}">
                <a16:creationId xmlns:a16="http://schemas.microsoft.com/office/drawing/2014/main" id="{4A968EB8-8393-4689-A845-BCD355955A9F}"/>
              </a:ext>
            </a:extLst>
          </p:cNvPr>
          <p:cNvSpPr>
            <a:spLocks noGrp="1"/>
          </p:cNvSpPr>
          <p:nvPr>
            <p:ph type="pic" sz="quarter" idx="15"/>
          </p:nvPr>
        </p:nvSpPr>
        <p:spPr>
          <a:xfrm>
            <a:off x="5407347" y="3043396"/>
            <a:ext cx="2190113" cy="2364009"/>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anchor="ctr">
            <a:noAutofit/>
          </a:bodyPr>
          <a:lstStyle>
            <a:lvl1pPr algn="ctr">
              <a:buNone/>
              <a:defRPr/>
            </a:lvl1pPr>
          </a:lstStyle>
          <a:p>
            <a:r>
              <a:rPr lang="en-US"/>
              <a:t>Click icon to add picture</a:t>
            </a:r>
          </a:p>
        </p:txBody>
      </p:sp>
      <p:sp>
        <p:nvSpPr>
          <p:cNvPr id="34" name="Picture Placeholder 33">
            <a:extLst>
              <a:ext uri="{FF2B5EF4-FFF2-40B4-BE49-F238E27FC236}">
                <a16:creationId xmlns:a16="http://schemas.microsoft.com/office/drawing/2014/main" id="{B2A55E5D-CF3C-4FCD-A6A9-AB4F8F16C90B}"/>
              </a:ext>
            </a:extLst>
          </p:cNvPr>
          <p:cNvSpPr>
            <a:spLocks noGrp="1"/>
          </p:cNvSpPr>
          <p:nvPr>
            <p:ph type="pic" sz="quarter" idx="16"/>
          </p:nvPr>
        </p:nvSpPr>
        <p:spPr>
          <a:xfrm>
            <a:off x="7935873" y="3095517"/>
            <a:ext cx="2190113" cy="2364009"/>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p>
        </p:txBody>
      </p:sp>
      <p:sp>
        <p:nvSpPr>
          <p:cNvPr id="35" name="Picture Placeholder 34">
            <a:extLst>
              <a:ext uri="{FF2B5EF4-FFF2-40B4-BE49-F238E27FC236}">
                <a16:creationId xmlns:a16="http://schemas.microsoft.com/office/drawing/2014/main" id="{BD40DE90-4612-4826-930E-6AE003A47C94}"/>
              </a:ext>
            </a:extLst>
          </p:cNvPr>
          <p:cNvSpPr>
            <a:spLocks noGrp="1"/>
          </p:cNvSpPr>
          <p:nvPr>
            <p:ph type="pic" sz="quarter" idx="17"/>
          </p:nvPr>
        </p:nvSpPr>
        <p:spPr>
          <a:xfrm>
            <a:off x="10464394" y="3043396"/>
            <a:ext cx="2190114" cy="2364009"/>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en-US"/>
              <a:t>9/3/20XX</a:t>
            </a:r>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a:t>Presentation Title</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a:p>
        </p:txBody>
      </p:sp>
      <p:sp>
        <p:nvSpPr>
          <p:cNvPr id="5" name="Title 4">
            <a:extLst>
              <a:ext uri="{FF2B5EF4-FFF2-40B4-BE49-F238E27FC236}">
                <a16:creationId xmlns:a16="http://schemas.microsoft.com/office/drawing/2014/main" id="{DE7D0FB3-AA0E-43D7-A0BC-3BEE75E725EF}"/>
              </a:ext>
            </a:extLst>
          </p:cNvPr>
          <p:cNvSpPr>
            <a:spLocks noGrp="1"/>
          </p:cNvSpPr>
          <p:nvPr>
            <p:ph type="title"/>
          </p:nvPr>
        </p:nvSpPr>
        <p:spPr/>
        <p:txBody>
          <a:bodyPr/>
          <a:lstStyle>
            <a:lvl1pPr algn="ctr">
              <a:defRPr/>
            </a:lvl1pPr>
          </a:lstStyle>
          <a:p>
            <a:r>
              <a:rPr lang="en-US"/>
              <a:t>Click to edit Master title style</a:t>
            </a:r>
          </a:p>
        </p:txBody>
      </p:sp>
      <p:sp>
        <p:nvSpPr>
          <p:cNvPr id="61" name="Text Placeholder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51130" y="6034226"/>
            <a:ext cx="2194560" cy="1040384"/>
          </a:xfrm>
        </p:spPr>
        <p:txBody>
          <a:bodyPr anchor="ctr"/>
          <a:lstStyle>
            <a:lvl1pPr marL="0" indent="0" algn="ctr">
              <a:spcBef>
                <a:spcPts val="1067"/>
              </a:spcBef>
              <a:buNone/>
              <a:defRPr sz="2133" b="0">
                <a:latin typeface="+mj-lt"/>
              </a:defRPr>
            </a:lvl1pPr>
          </a:lstStyle>
          <a:p>
            <a:pPr lvl="0"/>
            <a:r>
              <a:rPr lang="en-US"/>
              <a:t>Name</a:t>
            </a:r>
          </a:p>
        </p:txBody>
      </p:sp>
      <p:sp>
        <p:nvSpPr>
          <p:cNvPr id="62" name="Text Placeholder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51130" y="6801511"/>
            <a:ext cx="2194560" cy="916658"/>
          </a:xfrm>
        </p:spPr>
        <p:txBody>
          <a:bodyPr anchor="ctr"/>
          <a:lstStyle>
            <a:lvl1pPr marL="0" indent="0" algn="ctr">
              <a:spcBef>
                <a:spcPts val="1067"/>
              </a:spcBef>
              <a:buNone/>
              <a:defRPr sz="2133" b="0">
                <a:latin typeface="+mn-lt"/>
              </a:defRPr>
            </a:lvl1pPr>
          </a:lstStyle>
          <a:p>
            <a:pPr lvl="0"/>
            <a:r>
              <a:rPr lang="en-US"/>
              <a:t>Title</a:t>
            </a:r>
          </a:p>
        </p:txBody>
      </p:sp>
      <p:sp>
        <p:nvSpPr>
          <p:cNvPr id="63" name="Text Placeholder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10464394" y="6034226"/>
            <a:ext cx="2194560" cy="1040384"/>
          </a:xfrm>
        </p:spPr>
        <p:txBody>
          <a:bodyPr anchor="ctr"/>
          <a:lstStyle>
            <a:lvl1pPr marL="0" indent="0" algn="ctr">
              <a:spcBef>
                <a:spcPts val="1067"/>
              </a:spcBef>
              <a:buNone/>
              <a:defRPr sz="2133" b="0">
                <a:latin typeface="+mj-lt"/>
              </a:defRPr>
            </a:lvl1pPr>
          </a:lstStyle>
          <a:p>
            <a:pPr lvl="0"/>
            <a:r>
              <a:rPr lang="en-US"/>
              <a:t>Name</a:t>
            </a:r>
          </a:p>
        </p:txBody>
      </p:sp>
      <p:sp>
        <p:nvSpPr>
          <p:cNvPr id="64" name="Text Placeholder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10464394" y="6801511"/>
            <a:ext cx="2194560" cy="916658"/>
          </a:xfrm>
        </p:spPr>
        <p:txBody>
          <a:bodyPr anchor="ctr"/>
          <a:lstStyle>
            <a:lvl1pPr marL="0" indent="0" algn="ctr">
              <a:spcBef>
                <a:spcPts val="1067"/>
              </a:spcBef>
              <a:buNone/>
              <a:defRPr sz="2133" b="0">
                <a:latin typeface="+mn-lt"/>
              </a:defRPr>
            </a:lvl1pPr>
          </a:lstStyle>
          <a:p>
            <a:pPr lvl="0"/>
            <a:r>
              <a:rPr lang="en-US"/>
              <a:t>Title</a:t>
            </a:r>
          </a:p>
        </p:txBody>
      </p:sp>
      <p:sp>
        <p:nvSpPr>
          <p:cNvPr id="65" name="Text Placeholder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935872" y="6034226"/>
            <a:ext cx="2194560" cy="1040384"/>
          </a:xfrm>
        </p:spPr>
        <p:txBody>
          <a:bodyPr anchor="ctr"/>
          <a:lstStyle>
            <a:lvl1pPr marL="0" indent="0" algn="ctr">
              <a:spcBef>
                <a:spcPts val="1067"/>
              </a:spcBef>
              <a:buNone/>
              <a:defRPr sz="2133" b="0">
                <a:latin typeface="+mj-lt"/>
              </a:defRPr>
            </a:lvl1pPr>
          </a:lstStyle>
          <a:p>
            <a:pPr lvl="0"/>
            <a:r>
              <a:rPr lang="en-US"/>
              <a:t>Name</a:t>
            </a:r>
          </a:p>
        </p:txBody>
      </p:sp>
      <p:sp>
        <p:nvSpPr>
          <p:cNvPr id="66" name="Text Placeholder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935872" y="6801511"/>
            <a:ext cx="2194560" cy="916658"/>
          </a:xfrm>
        </p:spPr>
        <p:txBody>
          <a:bodyPr anchor="ctr"/>
          <a:lstStyle>
            <a:lvl1pPr marL="0" indent="0" algn="ctr">
              <a:spcBef>
                <a:spcPts val="1067"/>
              </a:spcBef>
              <a:buNone/>
              <a:defRPr sz="2133" b="0">
                <a:latin typeface="+mn-lt"/>
              </a:defRPr>
            </a:lvl1pPr>
          </a:lstStyle>
          <a:p>
            <a:pPr lvl="0"/>
            <a:r>
              <a:rPr lang="en-US"/>
              <a:t>Title</a:t>
            </a:r>
          </a:p>
        </p:txBody>
      </p:sp>
      <p:sp>
        <p:nvSpPr>
          <p:cNvPr id="67" name="Text Placeholder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402899" y="6034226"/>
            <a:ext cx="2194560" cy="1040384"/>
          </a:xfrm>
        </p:spPr>
        <p:txBody>
          <a:bodyPr anchor="ctr"/>
          <a:lstStyle>
            <a:lvl1pPr marL="0" indent="0" algn="ctr">
              <a:spcBef>
                <a:spcPts val="1067"/>
              </a:spcBef>
              <a:buNone/>
              <a:defRPr sz="2133" b="0">
                <a:latin typeface="+mj-lt"/>
              </a:defRPr>
            </a:lvl1pPr>
          </a:lstStyle>
          <a:p>
            <a:pPr lvl="0"/>
            <a:r>
              <a:rPr lang="en-US"/>
              <a:t>Name</a:t>
            </a:r>
          </a:p>
        </p:txBody>
      </p:sp>
      <p:sp>
        <p:nvSpPr>
          <p:cNvPr id="68" name="Text Placeholder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402899" y="6801511"/>
            <a:ext cx="2194560" cy="916658"/>
          </a:xfrm>
        </p:spPr>
        <p:txBody>
          <a:bodyPr anchor="ctr"/>
          <a:lstStyle>
            <a:lvl1pPr marL="0" indent="0" algn="ctr">
              <a:spcBef>
                <a:spcPts val="1067"/>
              </a:spcBef>
              <a:buNone/>
              <a:defRPr sz="2133" b="0">
                <a:latin typeface="+mn-lt"/>
              </a:defRPr>
            </a:lvl1pPr>
          </a:lstStyle>
          <a:p>
            <a:pPr lvl="0"/>
            <a:r>
              <a:rPr lang="en-US"/>
              <a:t>Title</a:t>
            </a:r>
          </a:p>
        </p:txBody>
      </p:sp>
      <p:sp>
        <p:nvSpPr>
          <p:cNvPr id="69" name="Text Placeholder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884102" y="6034226"/>
            <a:ext cx="2194560" cy="1040384"/>
          </a:xfrm>
        </p:spPr>
        <p:txBody>
          <a:bodyPr anchor="ctr"/>
          <a:lstStyle>
            <a:lvl1pPr marL="0" indent="0" algn="ctr">
              <a:spcBef>
                <a:spcPts val="1067"/>
              </a:spcBef>
              <a:buNone/>
              <a:defRPr sz="2133" b="0">
                <a:latin typeface="+mj-lt"/>
              </a:defRPr>
            </a:lvl1pPr>
          </a:lstStyle>
          <a:p>
            <a:pPr lvl="0"/>
            <a:r>
              <a:rPr lang="en-US"/>
              <a:t>Name</a:t>
            </a:r>
          </a:p>
        </p:txBody>
      </p:sp>
      <p:sp>
        <p:nvSpPr>
          <p:cNvPr id="70" name="Text Placeholder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884102" y="6801511"/>
            <a:ext cx="2194560" cy="916658"/>
          </a:xfrm>
        </p:spPr>
        <p:txBody>
          <a:bodyPr anchor="ctr"/>
          <a:lstStyle>
            <a:lvl1pPr marL="0" indent="0" algn="ctr">
              <a:spcBef>
                <a:spcPts val="1067"/>
              </a:spcBef>
              <a:buNone/>
              <a:defRPr sz="2133" b="0">
                <a:latin typeface="+mn-lt"/>
              </a:defRPr>
            </a:lvl1pPr>
          </a:lstStyle>
          <a:p>
            <a:pPr lvl="0"/>
            <a:r>
              <a:rPr lang="en-US"/>
              <a:t>Title</a:t>
            </a:r>
          </a:p>
        </p:txBody>
      </p:sp>
    </p:spTree>
    <p:extLst>
      <p:ext uri="{BB962C8B-B14F-4D97-AF65-F5344CB8AC3E}">
        <p14:creationId xmlns:p14="http://schemas.microsoft.com/office/powerpoint/2010/main" val="11887234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2" y="448158"/>
            <a:ext cx="3222979" cy="2041518"/>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sz="1493"/>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94080" y="2861056"/>
            <a:ext cx="5266944" cy="5917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847027" y="2861056"/>
            <a:ext cx="5266944" cy="5917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r>
              <a:rPr lang="en-US"/>
              <a:t>9/3/20XX</a:t>
            </a:r>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B9713C8C-8E70-45D5-AE59-23E60168254E}" type="slidenum">
              <a:rPr lang="en-US" smtClean="0"/>
              <a:t>‹#›</a:t>
            </a:fld>
            <a:endParaRPr lang="en-US"/>
          </a:p>
        </p:txBody>
      </p:sp>
    </p:spTree>
    <p:extLst>
      <p:ext uri="{BB962C8B-B14F-4D97-AF65-F5344CB8AC3E}">
        <p14:creationId xmlns:p14="http://schemas.microsoft.com/office/powerpoint/2010/main" val="31881035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2" y="448158"/>
            <a:ext cx="3222979" cy="2041518"/>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sz="1493"/>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95774" y="519290"/>
            <a:ext cx="11216640" cy="1885245"/>
          </a:xfrm>
        </p:spPr>
        <p:txBody>
          <a:bodyPr>
            <a:normAutofit/>
          </a:bodyPr>
          <a:lstStyle>
            <a:lvl1pPr>
              <a:defRPr sz="4267"/>
            </a:lvl1pPr>
          </a:lstStyle>
          <a:p>
            <a:r>
              <a:rPr lang="en-US"/>
              <a:t>Click to edit Master title style</a:t>
            </a:r>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95774" y="2861056"/>
            <a:ext cx="5266944" cy="1352499"/>
          </a:xfrm>
        </p:spPr>
        <p:txBody>
          <a:bodyPr anchor="b">
            <a:normAutofit/>
          </a:bodyPr>
          <a:lstStyle>
            <a:lvl1pPr marL="0" indent="0">
              <a:buNone/>
              <a:defRPr sz="2987"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95774" y="4447642"/>
            <a:ext cx="5266944" cy="4356608"/>
          </a:xfrm>
        </p:spPr>
        <p:txBody>
          <a:bodyPr>
            <a:normAutofit/>
          </a:bodyPr>
          <a:lstStyle>
            <a:lvl1pPr>
              <a:defRPr sz="1920"/>
            </a:lvl1pPr>
            <a:lvl2pPr>
              <a:defRPr sz="1920"/>
            </a:lvl2pPr>
            <a:lvl3pPr>
              <a:defRPr sz="1920"/>
            </a:lvl3pPr>
            <a:lvl4pPr>
              <a:defRPr sz="1920"/>
            </a:lvl4pPr>
            <a:lvl5pPr>
              <a:defRPr sz="192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847027" y="2861056"/>
            <a:ext cx="5266944" cy="1352499"/>
          </a:xfrm>
        </p:spPr>
        <p:txBody>
          <a:bodyPr anchor="b">
            <a:normAutofit/>
          </a:bodyPr>
          <a:lstStyle>
            <a:lvl1pPr marL="0" indent="0">
              <a:buNone/>
              <a:defRPr sz="2987"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847027" y="4447642"/>
            <a:ext cx="5266944" cy="4356608"/>
          </a:xfrm>
        </p:spPr>
        <p:txBody>
          <a:bodyPr>
            <a:normAutofit/>
          </a:bodyPr>
          <a:lstStyle>
            <a:lvl1pPr>
              <a:defRPr sz="1920"/>
            </a:lvl1pPr>
            <a:lvl2pPr>
              <a:defRPr sz="1920"/>
            </a:lvl2pPr>
            <a:lvl3pPr>
              <a:defRPr sz="1920"/>
            </a:lvl3pPr>
            <a:lvl4pPr>
              <a:defRPr sz="1920"/>
            </a:lvl4pPr>
            <a:lvl5pPr>
              <a:defRPr sz="192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r>
              <a:rPr lang="en-US"/>
              <a:t>9/3/20XX</a:t>
            </a:r>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r>
              <a:rPr lang="en-US"/>
              <a:t>Presentation Title</a:t>
            </a: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B9713C8C-8E70-45D5-AE59-23E60168254E}" type="slidenum">
              <a:rPr lang="en-US" smtClean="0"/>
              <a:t>‹#›</a:t>
            </a:fld>
            <a:endParaRPr lang="en-US"/>
          </a:p>
        </p:txBody>
      </p:sp>
    </p:spTree>
    <p:extLst>
      <p:ext uri="{BB962C8B-B14F-4D97-AF65-F5344CB8AC3E}">
        <p14:creationId xmlns:p14="http://schemas.microsoft.com/office/powerpoint/2010/main" val="7772216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2" y="448158"/>
            <a:ext cx="3222979" cy="2041518"/>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sz="1493"/>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95774" y="519290"/>
            <a:ext cx="11216640" cy="1885245"/>
          </a:xfrm>
        </p:spPr>
        <p:txBody>
          <a:bodyPr>
            <a:normAutofit/>
          </a:bodyPr>
          <a:lstStyle>
            <a:lvl1pPr>
              <a:defRPr sz="4267"/>
            </a:lvl1pPr>
          </a:lstStyle>
          <a:p>
            <a:r>
              <a:rPr lang="en-US"/>
              <a:t>Click to edit Master title style</a:t>
            </a:r>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95774" y="2861056"/>
            <a:ext cx="3316224" cy="1352499"/>
          </a:xfrm>
        </p:spPr>
        <p:txBody>
          <a:bodyPr anchor="b">
            <a:normAutofit/>
          </a:bodyPr>
          <a:lstStyle>
            <a:lvl1pPr marL="0" indent="0">
              <a:buNone/>
              <a:defRPr sz="2987"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95774" y="4447642"/>
            <a:ext cx="3316224" cy="4356608"/>
          </a:xfrm>
        </p:spPr>
        <p:txBody>
          <a:bodyPr>
            <a:normAutofit/>
          </a:bodyPr>
          <a:lstStyle>
            <a:lvl1pPr>
              <a:defRPr sz="1920"/>
            </a:lvl1pPr>
            <a:lvl2pPr>
              <a:defRPr sz="1920"/>
            </a:lvl2pPr>
            <a:lvl3pPr>
              <a:defRPr sz="1920"/>
            </a:lvl3pPr>
            <a:lvl4pPr>
              <a:defRPr sz="1920"/>
            </a:lvl4pPr>
            <a:lvl5pPr>
              <a:defRPr sz="192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4844288" y="2861056"/>
            <a:ext cx="3316224" cy="1352499"/>
          </a:xfrm>
        </p:spPr>
        <p:txBody>
          <a:bodyPr anchor="b">
            <a:normAutofit/>
          </a:bodyPr>
          <a:lstStyle>
            <a:lvl1pPr marL="0" indent="0">
              <a:buNone/>
              <a:defRPr sz="2987"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4844288" y="4447642"/>
            <a:ext cx="3316224" cy="4356608"/>
          </a:xfrm>
        </p:spPr>
        <p:txBody>
          <a:bodyPr>
            <a:normAutofit/>
          </a:bodyPr>
          <a:lstStyle>
            <a:lvl1pPr>
              <a:defRPr sz="1920"/>
            </a:lvl1pPr>
            <a:lvl2pPr>
              <a:defRPr sz="1920"/>
            </a:lvl2pPr>
            <a:lvl3pPr>
              <a:defRPr sz="1920"/>
            </a:lvl3pPr>
            <a:lvl4pPr>
              <a:defRPr sz="1920"/>
            </a:lvl4pPr>
            <a:lvl5pPr>
              <a:defRPr sz="192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r>
              <a:rPr lang="en-US"/>
              <a:t>9/3/20XX</a:t>
            </a:r>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r>
              <a:rPr lang="en-US"/>
              <a:t>Presentation Title</a:t>
            </a: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B9713C8C-8E70-45D5-AE59-23E60168254E}" type="slidenum">
              <a:rPr lang="en-US" smtClean="0"/>
              <a:t>‹#›</a:t>
            </a:fld>
            <a:endParaRPr lang="en-US"/>
          </a:p>
        </p:txBody>
      </p:sp>
      <p:sp>
        <p:nvSpPr>
          <p:cNvPr id="11" name="Text Placeholder 4">
            <a:extLst>
              <a:ext uri="{FF2B5EF4-FFF2-40B4-BE49-F238E27FC236}">
                <a16:creationId xmlns:a16="http://schemas.microsoft.com/office/drawing/2014/main" id="{B4B72819-870F-4CC8-9DEF-58C3AB4CD685}"/>
              </a:ext>
            </a:extLst>
          </p:cNvPr>
          <p:cNvSpPr>
            <a:spLocks noGrp="1"/>
          </p:cNvSpPr>
          <p:nvPr>
            <p:ph type="body" sz="quarter" idx="13"/>
          </p:nvPr>
        </p:nvSpPr>
        <p:spPr>
          <a:xfrm>
            <a:off x="8792802" y="2861056"/>
            <a:ext cx="3316224" cy="1352499"/>
          </a:xfrm>
        </p:spPr>
        <p:txBody>
          <a:bodyPr anchor="b">
            <a:normAutofit/>
          </a:bodyPr>
          <a:lstStyle>
            <a:lvl1pPr marL="0" indent="0">
              <a:buNone/>
              <a:defRPr sz="2987"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2" name="Content Placeholder 5">
            <a:extLst>
              <a:ext uri="{FF2B5EF4-FFF2-40B4-BE49-F238E27FC236}">
                <a16:creationId xmlns:a16="http://schemas.microsoft.com/office/drawing/2014/main" id="{D7812E9D-BE2A-41F4-AA15-DC0B8C56AE77}"/>
              </a:ext>
            </a:extLst>
          </p:cNvPr>
          <p:cNvSpPr>
            <a:spLocks noGrp="1"/>
          </p:cNvSpPr>
          <p:nvPr>
            <p:ph sz="quarter" idx="14"/>
          </p:nvPr>
        </p:nvSpPr>
        <p:spPr>
          <a:xfrm>
            <a:off x="8792802" y="4447642"/>
            <a:ext cx="3316224" cy="4356608"/>
          </a:xfrm>
        </p:spPr>
        <p:txBody>
          <a:bodyPr>
            <a:normAutofit/>
          </a:bodyPr>
          <a:lstStyle>
            <a:lvl1pPr>
              <a:defRPr sz="1920"/>
            </a:lvl1pPr>
            <a:lvl2pPr>
              <a:defRPr sz="1920"/>
            </a:lvl2pPr>
            <a:lvl3pPr>
              <a:defRPr sz="1920"/>
            </a:lvl3pPr>
            <a:lvl4pPr>
              <a:defRPr sz="1920"/>
            </a:lvl4pPr>
            <a:lvl5pPr>
              <a:defRPr sz="192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82062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with 2 pictures">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512145" cy="5960533"/>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anchor="ctr">
            <a:noAutofit/>
          </a:bodyPr>
          <a:lstStyle>
            <a:lvl1pPr algn="ctr">
              <a:buNone/>
              <a:defRPr/>
            </a:lvl1pPr>
          </a:lstStyle>
          <a:p>
            <a:r>
              <a:rPr lang="en-US"/>
              <a:t>Click icon to add picture</a:t>
            </a:r>
          </a:p>
        </p:txBody>
      </p:sp>
      <p:sp>
        <p:nvSpPr>
          <p:cNvPr id="16" name="Picture Placeholder 15">
            <a:extLst>
              <a:ext uri="{FF2B5EF4-FFF2-40B4-BE49-F238E27FC236}">
                <a16:creationId xmlns:a16="http://schemas.microsoft.com/office/drawing/2014/main" id="{79B39A93-8401-44BA-A9B6-459C297B6D26}"/>
              </a:ext>
            </a:extLst>
          </p:cNvPr>
          <p:cNvSpPr>
            <a:spLocks noGrp="1"/>
          </p:cNvSpPr>
          <p:nvPr>
            <p:ph type="pic" sz="quarter" idx="14"/>
          </p:nvPr>
        </p:nvSpPr>
        <p:spPr>
          <a:xfrm>
            <a:off x="493248" y="6121839"/>
            <a:ext cx="5775057" cy="3631761"/>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anchor="ctr">
            <a:noAutofit/>
          </a:bodyPr>
          <a:lstStyle>
            <a:lvl1pPr algn="ctr">
              <a:buNone/>
              <a:defRPr/>
            </a:lvl1pPr>
          </a:lstStyle>
          <a:p>
            <a:r>
              <a:rPr lang="en-US"/>
              <a:t>Click icon to add picture</a:t>
            </a:r>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7188403" y="520192"/>
            <a:ext cx="4925568" cy="3667354"/>
          </a:xfrm>
        </p:spPr>
        <p:txBody>
          <a:bodyPr anchor="b">
            <a:normAutofit/>
          </a:bodyPr>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7188403" y="4447642"/>
            <a:ext cx="4925568" cy="4343603"/>
          </a:xfrm>
        </p:spPr>
        <p:txBody>
          <a:bodyPr/>
          <a:lstStyle>
            <a:lvl1pPr marL="0" indent="0">
              <a:buNone/>
              <a:defRPr sz="1920"/>
            </a:lvl1pPr>
            <a:lvl2pPr marL="243848">
              <a:defRPr sz="1920"/>
            </a:lvl2pPr>
            <a:lvl3pPr marL="487695">
              <a:defRPr sz="1920"/>
            </a:lvl3pPr>
            <a:lvl4pPr marL="731543">
              <a:defRPr sz="1920"/>
            </a:lvl4pPr>
            <a:lvl5pPr>
              <a:defRPr sz="192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7188403" y="9040143"/>
            <a:ext cx="4389120" cy="519289"/>
          </a:xfrm>
        </p:spPr>
        <p:txBody>
          <a:bodyPr/>
          <a:lstStyle>
            <a:lvl1pPr algn="l">
              <a:defRPr/>
            </a:lvl1pPr>
          </a:lstStyle>
          <a:p>
            <a:pPr algn="l"/>
            <a:r>
              <a:rPr lang="en-US"/>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a:p>
        </p:txBody>
      </p:sp>
    </p:spTree>
    <p:extLst>
      <p:ext uri="{BB962C8B-B14F-4D97-AF65-F5344CB8AC3E}">
        <p14:creationId xmlns:p14="http://schemas.microsoft.com/office/powerpoint/2010/main" val="461208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C64F11EE-129E-4848-B727-5C75FAE6D346}"/>
              </a:ext>
            </a:extLst>
          </p:cNvPr>
          <p:cNvSpPr>
            <a:spLocks noGrp="1"/>
          </p:cNvSpPr>
          <p:nvPr>
            <p:ph type="pic" sz="quarter" idx="16"/>
          </p:nvPr>
        </p:nvSpPr>
        <p:spPr>
          <a:xfrm>
            <a:off x="6091565" y="2"/>
            <a:ext cx="6913235" cy="5996353"/>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anchor="ctr">
            <a:noAutofit/>
          </a:bodyPr>
          <a:lstStyle>
            <a:lvl1pPr algn="ctr">
              <a:buNone/>
              <a:defRPr/>
            </a:lvl1pPr>
          </a:lstStyle>
          <a:p>
            <a:r>
              <a:rPr lang="en-US"/>
              <a:t>Click icon to add picture</a:t>
            </a:r>
          </a:p>
        </p:txBody>
      </p:sp>
      <p:sp>
        <p:nvSpPr>
          <p:cNvPr id="18" name="Picture Placeholder 17">
            <a:extLst>
              <a:ext uri="{FF2B5EF4-FFF2-40B4-BE49-F238E27FC236}">
                <a16:creationId xmlns:a16="http://schemas.microsoft.com/office/drawing/2014/main" id="{8783A78F-A82E-4063-B70C-6865CD22AF9A}"/>
              </a:ext>
            </a:extLst>
          </p:cNvPr>
          <p:cNvSpPr>
            <a:spLocks noGrp="1"/>
          </p:cNvSpPr>
          <p:nvPr>
            <p:ph type="pic" sz="quarter" idx="17"/>
          </p:nvPr>
        </p:nvSpPr>
        <p:spPr>
          <a:xfrm>
            <a:off x="5416676" y="6149546"/>
            <a:ext cx="7588124" cy="3604055"/>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anchor="ctr">
            <a:noAutofit/>
          </a:bodyPr>
          <a:lstStyle>
            <a:lvl1pPr algn="ctr">
              <a:buNone/>
              <a:defRPr/>
            </a:lvl1pPr>
          </a:lstStyle>
          <a:p>
            <a:r>
              <a:rPr lang="en-US"/>
              <a:t>Click icon to add picture</a:t>
            </a:r>
          </a:p>
        </p:txBody>
      </p:sp>
      <p:sp>
        <p:nvSpPr>
          <p:cNvPr id="5" name="Title 4">
            <a:extLst>
              <a:ext uri="{FF2B5EF4-FFF2-40B4-BE49-F238E27FC236}">
                <a16:creationId xmlns:a16="http://schemas.microsoft.com/office/drawing/2014/main" id="{BF79A6B6-B6BD-4F17-8EDF-3CBD83B5A3C4}"/>
              </a:ext>
            </a:extLst>
          </p:cNvPr>
          <p:cNvSpPr>
            <a:spLocks noGrp="1"/>
          </p:cNvSpPr>
          <p:nvPr>
            <p:ph type="title"/>
          </p:nvPr>
        </p:nvSpPr>
        <p:spPr>
          <a:xfrm>
            <a:off x="894080" y="519288"/>
            <a:ext cx="4740250" cy="3043123"/>
          </a:xfrm>
        </p:spPr>
        <p:txBody>
          <a:bodyPr anchor="b"/>
          <a:lstStyle>
            <a:lvl1pPr>
              <a:defRPr sz="4267"/>
            </a:lvl1pPr>
          </a:lstStyle>
          <a:p>
            <a:r>
              <a:rPr lang="en-US"/>
              <a:t>Click to edit Master title style</a:t>
            </a:r>
          </a:p>
        </p:txBody>
      </p:sp>
      <p:sp>
        <p:nvSpPr>
          <p:cNvPr id="7" name="Text Placeholder 6">
            <a:extLst>
              <a:ext uri="{FF2B5EF4-FFF2-40B4-BE49-F238E27FC236}">
                <a16:creationId xmlns:a16="http://schemas.microsoft.com/office/drawing/2014/main" id="{AE97A506-D3A6-4ED8-8315-385575046882}"/>
              </a:ext>
            </a:extLst>
          </p:cNvPr>
          <p:cNvSpPr>
            <a:spLocks noGrp="1"/>
          </p:cNvSpPr>
          <p:nvPr>
            <p:ph type="body" sz="quarter" idx="13"/>
          </p:nvPr>
        </p:nvSpPr>
        <p:spPr>
          <a:xfrm>
            <a:off x="894079" y="4122522"/>
            <a:ext cx="4740250" cy="845312"/>
          </a:xfrm>
        </p:spPr>
        <p:txBody>
          <a:bodyPr/>
          <a:lstStyle>
            <a:lvl1pPr marL="0" indent="0">
              <a:buNone/>
              <a:defRPr sz="2133"/>
            </a:lvl1pPr>
          </a:lstStyle>
          <a:p>
            <a:pPr lvl="0"/>
            <a:r>
              <a:rPr lang="en-US"/>
              <a:t>Click to edit Master text styles</a:t>
            </a:r>
          </a:p>
        </p:txBody>
      </p:sp>
      <p:sp>
        <p:nvSpPr>
          <p:cNvPr id="8" name="Text Placeholder 6">
            <a:extLst>
              <a:ext uri="{FF2B5EF4-FFF2-40B4-BE49-F238E27FC236}">
                <a16:creationId xmlns:a16="http://schemas.microsoft.com/office/drawing/2014/main" id="{D85D9E25-B25F-4DB6-B381-E134A525C7A1}"/>
              </a:ext>
            </a:extLst>
          </p:cNvPr>
          <p:cNvSpPr>
            <a:spLocks noGrp="1"/>
          </p:cNvSpPr>
          <p:nvPr>
            <p:ph type="body" sz="quarter" idx="14"/>
          </p:nvPr>
        </p:nvSpPr>
        <p:spPr>
          <a:xfrm>
            <a:off x="894079" y="5175910"/>
            <a:ext cx="4740250" cy="845312"/>
          </a:xfrm>
        </p:spPr>
        <p:txBody>
          <a:bodyPr/>
          <a:lstStyle>
            <a:lvl1pPr marL="0" indent="0">
              <a:buNone/>
              <a:defRPr sz="2133"/>
            </a:lvl1pPr>
          </a:lstStyle>
          <a:p>
            <a:pPr lvl="0"/>
            <a:r>
              <a:rPr lang="en-US"/>
              <a:t>Click to edit Master text styles</a:t>
            </a:r>
          </a:p>
        </p:txBody>
      </p:sp>
      <p:sp>
        <p:nvSpPr>
          <p:cNvPr id="9" name="Text Placeholder 6">
            <a:extLst>
              <a:ext uri="{FF2B5EF4-FFF2-40B4-BE49-F238E27FC236}">
                <a16:creationId xmlns:a16="http://schemas.microsoft.com/office/drawing/2014/main" id="{6CE2F152-3B4C-4389-9A9C-82E3C8649A90}"/>
              </a:ext>
            </a:extLst>
          </p:cNvPr>
          <p:cNvSpPr>
            <a:spLocks noGrp="1"/>
          </p:cNvSpPr>
          <p:nvPr>
            <p:ph type="body" sz="quarter" idx="15"/>
          </p:nvPr>
        </p:nvSpPr>
        <p:spPr>
          <a:xfrm>
            <a:off x="894079" y="6242304"/>
            <a:ext cx="4740250" cy="845312"/>
          </a:xfrm>
        </p:spPr>
        <p:txBody>
          <a:bodyPr/>
          <a:lstStyle>
            <a:lvl1pPr marL="0" indent="0">
              <a:buNone/>
              <a:defRPr sz="2133"/>
            </a:lvl1pPr>
          </a:lstStyle>
          <a:p>
            <a:pPr lvl="0"/>
            <a:r>
              <a:rPr lang="en-US"/>
              <a:t>Click to edit Master text styles</a:t>
            </a:r>
          </a:p>
        </p:txBody>
      </p:sp>
    </p:spTree>
    <p:extLst>
      <p:ext uri="{BB962C8B-B14F-4D97-AF65-F5344CB8AC3E}">
        <p14:creationId xmlns:p14="http://schemas.microsoft.com/office/powerpoint/2010/main" val="15291371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690470" y="0"/>
            <a:ext cx="4420250" cy="817445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sz="1493"/>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87306" y="1534565"/>
            <a:ext cx="5618074" cy="4460646"/>
          </a:xfrm>
        </p:spPr>
        <p:txBody>
          <a:bodyPr anchor="b">
            <a:normAutofit/>
          </a:bodyPr>
          <a:lstStyle>
            <a:lvl1pPr>
              <a:defRPr sz="5120"/>
            </a:lvl1pPr>
          </a:lstStyle>
          <a:p>
            <a:r>
              <a:rPr lang="en-US"/>
              <a:t>Click to edit Master title style</a:t>
            </a:r>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87306" y="6086247"/>
            <a:ext cx="5618074" cy="2133599"/>
          </a:xfrm>
        </p:spPr>
        <p:txBody>
          <a:bodyPr/>
          <a:lstStyle>
            <a:lvl1pPr marL="0" indent="0">
              <a:buNone/>
              <a:defRPr sz="2560" cap="all" baseline="0">
                <a:solidFill>
                  <a:schemeClr val="tx1"/>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en-US"/>
              <a:t>9/3/20XX</a:t>
            </a:r>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a:p>
        </p:txBody>
      </p:sp>
    </p:spTree>
    <p:extLst>
      <p:ext uri="{BB962C8B-B14F-4D97-AF65-F5344CB8AC3E}">
        <p14:creationId xmlns:p14="http://schemas.microsoft.com/office/powerpoint/2010/main" val="1934184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11/7/2022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1178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en-US"/>
              <a:t>9/3/20XX</a:t>
            </a:r>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a:t>Presentation Title</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a:p>
        </p:txBody>
      </p:sp>
    </p:spTree>
    <p:extLst>
      <p:ext uri="{BB962C8B-B14F-4D97-AF65-F5344CB8AC3E}">
        <p14:creationId xmlns:p14="http://schemas.microsoft.com/office/powerpoint/2010/main" val="10624653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5041844" y="0"/>
            <a:ext cx="7970540" cy="97536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sz="1493">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95774" y="910336"/>
            <a:ext cx="4145280" cy="420055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529779" y="910336"/>
            <a:ext cx="4789018" cy="7958938"/>
          </a:xfrm>
        </p:spPr>
        <p:txBody>
          <a:bodyPr anchor="ctr"/>
          <a:lstStyle>
            <a:lvl1pPr>
              <a:defRPr sz="3413">
                <a:solidFill>
                  <a:schemeClr val="tx1"/>
                </a:solidFill>
              </a:defRPr>
            </a:lvl1pPr>
            <a:lvl2pPr>
              <a:defRPr sz="2987">
                <a:solidFill>
                  <a:schemeClr val="tx1"/>
                </a:solidFill>
              </a:defRPr>
            </a:lvl2pPr>
            <a:lvl3pPr>
              <a:defRPr sz="2560">
                <a:solidFill>
                  <a:schemeClr val="tx1"/>
                </a:solidFill>
              </a:defRPr>
            </a:lvl3pPr>
            <a:lvl4pPr>
              <a:defRPr sz="2133">
                <a:solidFill>
                  <a:schemeClr val="tx1"/>
                </a:solidFill>
              </a:defRPr>
            </a:lvl4pPr>
            <a:lvl5pPr>
              <a:defRPr sz="2133">
                <a:solidFill>
                  <a:schemeClr val="tx1"/>
                </a:solidFil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95774" y="5370982"/>
            <a:ext cx="4145280" cy="3511296"/>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r>
              <a:rPr lang="en-US"/>
              <a:t>9/3/20XX</a:t>
            </a:r>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r>
              <a:rPr lang="en-US"/>
              <a:t>Presentation Title</a:t>
            </a:r>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B9713C8C-8E70-45D5-AE59-23E60168254E}" type="slidenum">
              <a:rPr lang="en-US" smtClean="0"/>
              <a:t>‹#›</a:t>
            </a:fld>
            <a:endParaRPr lang="en-US"/>
          </a:p>
        </p:txBody>
      </p:sp>
    </p:spTree>
    <p:extLst>
      <p:ext uri="{BB962C8B-B14F-4D97-AF65-F5344CB8AC3E}">
        <p14:creationId xmlns:p14="http://schemas.microsoft.com/office/powerpoint/2010/main" val="25602441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730630" y="1894737"/>
            <a:ext cx="5614647" cy="5462901"/>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sz="1493"/>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492301" y="3589325"/>
            <a:ext cx="4086758" cy="2067763"/>
          </a:xfrm>
        </p:spPr>
        <p:txBody>
          <a:bodyPr anchor="b"/>
          <a:lstStyle>
            <a:lvl1pPr algn="ctr">
              <a:defRPr sz="3413">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7159143" y="910335"/>
            <a:ext cx="5159654" cy="7919923"/>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765401" y="5813146"/>
            <a:ext cx="3540557" cy="923341"/>
          </a:xfrm>
        </p:spPr>
        <p:txBody>
          <a:bodyPr>
            <a:noAutofit/>
          </a:bodyPr>
          <a:lstStyle>
            <a:lvl1pPr marL="0" indent="0" algn="ctr">
              <a:buNone/>
              <a:defRPr sz="2133" cap="all" baseline="0">
                <a:solidFill>
                  <a:schemeClr val="bg1"/>
                </a:solidFill>
              </a:defRPr>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r>
              <a:rPr lang="en-US"/>
              <a:t>9/3/20XX</a:t>
            </a:r>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B9713C8C-8E70-45D5-AE59-23E60168254E}" type="slidenum">
              <a:rPr lang="en-US" smtClean="0"/>
              <a:t>‹#›</a:t>
            </a:fld>
            <a:endParaRPr lang="en-US"/>
          </a:p>
        </p:txBody>
      </p:sp>
    </p:spTree>
    <p:extLst>
      <p:ext uri="{BB962C8B-B14F-4D97-AF65-F5344CB8AC3E}">
        <p14:creationId xmlns:p14="http://schemas.microsoft.com/office/powerpoint/2010/main" val="32639022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9826" y="975360"/>
            <a:ext cx="8534400" cy="4226561"/>
          </a:xfrm>
        </p:spPr>
        <p:txBody>
          <a:bodyPr anchor="b">
            <a:normAutofit/>
          </a:bodyPr>
          <a:lstStyle>
            <a:lvl1pPr algn="l">
              <a:defRPr sz="5120">
                <a:effectLst/>
              </a:defRPr>
            </a:lvl1pPr>
          </a:lstStyle>
          <a:p>
            <a:r>
              <a:rPr lang="en-US"/>
              <a:t>Click to edit Master title style</a:t>
            </a:r>
          </a:p>
        </p:txBody>
      </p:sp>
      <p:sp>
        <p:nvSpPr>
          <p:cNvPr id="3" name="Subtitle 2"/>
          <p:cNvSpPr>
            <a:spLocks noGrp="1"/>
          </p:cNvSpPr>
          <p:nvPr>
            <p:ph type="subTitle" idx="1"/>
          </p:nvPr>
        </p:nvSpPr>
        <p:spPr>
          <a:xfrm>
            <a:off x="729826" y="5466834"/>
            <a:ext cx="6827520" cy="2769540"/>
          </a:xfrm>
        </p:spPr>
        <p:txBody>
          <a:bodyPr anchor="t">
            <a:normAutofit/>
          </a:bodyPr>
          <a:lstStyle>
            <a:lvl1pPr marL="0" indent="0" algn="l">
              <a:buNone/>
              <a:defRPr sz="2240">
                <a:solidFill>
                  <a:schemeClr val="bg2">
                    <a:lumMod val="75000"/>
                  </a:schemeClr>
                </a:solidFill>
              </a:defRPr>
            </a:lvl1pPr>
            <a:lvl2pPr marL="487695" indent="0" algn="ctr">
              <a:buNone/>
              <a:defRPr>
                <a:solidFill>
                  <a:schemeClr val="tx1">
                    <a:tint val="75000"/>
                  </a:schemeClr>
                </a:solidFill>
              </a:defRPr>
            </a:lvl2pPr>
            <a:lvl3pPr marL="975390" indent="0" algn="ctr">
              <a:buNone/>
              <a:defRPr>
                <a:solidFill>
                  <a:schemeClr val="tx1">
                    <a:tint val="75000"/>
                  </a:schemeClr>
                </a:solidFill>
              </a:defRPr>
            </a:lvl3pPr>
            <a:lvl4pPr marL="1463086" indent="0" algn="ctr">
              <a:buNone/>
              <a:defRPr>
                <a:solidFill>
                  <a:schemeClr val="tx1">
                    <a:tint val="75000"/>
                  </a:schemeClr>
                </a:solidFill>
              </a:defRPr>
            </a:lvl4pPr>
            <a:lvl5pPr marL="1950781" indent="0" algn="ctr">
              <a:buNone/>
              <a:defRPr>
                <a:solidFill>
                  <a:schemeClr val="tx1">
                    <a:tint val="75000"/>
                  </a:schemeClr>
                </a:solidFill>
              </a:defRPr>
            </a:lvl5pPr>
            <a:lvl6pPr marL="2438476" indent="0" algn="ctr">
              <a:buNone/>
              <a:defRPr>
                <a:solidFill>
                  <a:schemeClr val="tx1">
                    <a:tint val="75000"/>
                  </a:schemeClr>
                </a:solidFill>
              </a:defRPr>
            </a:lvl6pPr>
            <a:lvl7pPr marL="2926171" indent="0" algn="ctr">
              <a:buNone/>
              <a:defRPr>
                <a:solidFill>
                  <a:schemeClr val="tx1">
                    <a:tint val="75000"/>
                  </a:schemeClr>
                </a:solidFill>
              </a:defRPr>
            </a:lvl7pPr>
            <a:lvl8pPr marL="3413867" indent="0" algn="ctr">
              <a:buNone/>
              <a:defRPr>
                <a:solidFill>
                  <a:schemeClr val="tx1">
                    <a:tint val="75000"/>
                  </a:schemeClr>
                </a:solidFill>
              </a:defRPr>
            </a:lvl8pPr>
            <a:lvl9pPr marL="390156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7E714F-A0D1-43F1-A9CD-7B091612A5A4}"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cxnSp>
        <p:nvCxnSpPr>
          <p:cNvPr id="16" name="Straight Connector 15"/>
          <p:cNvCxnSpPr/>
          <p:nvPr/>
        </p:nvCxnSpPr>
        <p:spPr>
          <a:xfrm flipH="1">
            <a:off x="8776546" y="12042"/>
            <a:ext cx="4064000" cy="5418667"/>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515382" y="130198"/>
            <a:ext cx="6486032" cy="864804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718213" y="325120"/>
            <a:ext cx="5283200" cy="7044267"/>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824893" y="45907"/>
            <a:ext cx="5176522" cy="690202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8368455" y="866989"/>
            <a:ext cx="4632959" cy="617727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92778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7E714F-A0D1-43F1-A9CD-7B091612A5A4}"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6919708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9826" y="2853831"/>
            <a:ext cx="9103361" cy="3244942"/>
          </a:xfrm>
        </p:spPr>
        <p:txBody>
          <a:bodyPr anchor="b">
            <a:normAutofit/>
          </a:bodyPr>
          <a:lstStyle>
            <a:lvl1pPr algn="l">
              <a:defRPr sz="3840" b="0" cap="all"/>
            </a:lvl1pPr>
          </a:lstStyle>
          <a:p>
            <a:r>
              <a:rPr lang="en-US"/>
              <a:t>Click to edit Master title style</a:t>
            </a:r>
          </a:p>
        </p:txBody>
      </p:sp>
      <p:sp>
        <p:nvSpPr>
          <p:cNvPr id="3" name="Text Placeholder 2"/>
          <p:cNvSpPr>
            <a:spLocks noGrp="1"/>
          </p:cNvSpPr>
          <p:nvPr>
            <p:ph type="body" idx="1"/>
          </p:nvPr>
        </p:nvSpPr>
        <p:spPr>
          <a:xfrm>
            <a:off x="729827" y="6394027"/>
            <a:ext cx="9103360" cy="2131342"/>
          </a:xfrm>
        </p:spPr>
        <p:txBody>
          <a:bodyPr anchor="t">
            <a:normAutofit/>
          </a:bodyPr>
          <a:lstStyle>
            <a:lvl1pPr marL="0" indent="0" algn="l">
              <a:buNone/>
              <a:defRPr sz="1920">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6237339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29826" y="975361"/>
            <a:ext cx="5266832" cy="514171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343" y="975361"/>
            <a:ext cx="5263444" cy="514171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7E714F-A0D1-43F1-A9CD-7B091612A5A4}" type="datetimeFigureOut">
              <a:rPr lang="en-US" smtClean="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20849502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36886" y="975360"/>
            <a:ext cx="4959773" cy="819573"/>
          </a:xfrm>
        </p:spPr>
        <p:txBody>
          <a:bodyPr anchor="b">
            <a:noAutofit/>
          </a:bodyPr>
          <a:lstStyle>
            <a:lvl1pPr marL="0" indent="0">
              <a:buNone/>
              <a:defRPr sz="298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729826" y="1806975"/>
            <a:ext cx="5266832" cy="43100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84337" y="975360"/>
            <a:ext cx="4976143" cy="819573"/>
          </a:xfrm>
        </p:spPr>
        <p:txBody>
          <a:bodyPr anchor="b">
            <a:noAutofit/>
          </a:bodyPr>
          <a:lstStyle>
            <a:lvl1pPr marL="0" indent="0">
              <a:buNone/>
              <a:defRPr sz="298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6193648" y="1794933"/>
            <a:ext cx="5257801" cy="43100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7E714F-A0D1-43F1-A9CD-7B091612A5A4}" type="datetimeFigureOut">
              <a:rPr lang="en-US" smtClean="0"/>
              <a:t>11/7/2022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42260395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7E714F-A0D1-43F1-A9CD-7B091612A5A4}" type="datetimeFigureOut">
              <a:rPr lang="en-US" smtClean="0"/>
              <a:t>11/7/2022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10467191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7E714F-A0D1-43F1-A9CD-7B091612A5A4}" type="datetimeFigureOut">
              <a:rPr lang="en-US" smtClean="0"/>
              <a:t>11/7/2022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1527745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4872893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57346" y="975360"/>
            <a:ext cx="3901440" cy="1950720"/>
          </a:xfrm>
        </p:spPr>
        <p:txBody>
          <a:bodyPr anchor="b">
            <a:normAutofit/>
          </a:bodyPr>
          <a:lstStyle>
            <a:lvl1pPr algn="l">
              <a:defRPr sz="2560" b="0"/>
            </a:lvl1pPr>
          </a:lstStyle>
          <a:p>
            <a:r>
              <a:rPr lang="en-US"/>
              <a:t>Click to edit Master title style</a:t>
            </a:r>
          </a:p>
        </p:txBody>
      </p:sp>
      <p:sp>
        <p:nvSpPr>
          <p:cNvPr id="3" name="Content Placeholder 2"/>
          <p:cNvSpPr>
            <a:spLocks noGrp="1"/>
          </p:cNvSpPr>
          <p:nvPr>
            <p:ph idx="1"/>
          </p:nvPr>
        </p:nvSpPr>
        <p:spPr>
          <a:xfrm>
            <a:off x="729827" y="975360"/>
            <a:ext cx="6339841" cy="7550009"/>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557346" y="3142826"/>
            <a:ext cx="3901440" cy="2974246"/>
          </a:xfrm>
        </p:spPr>
        <p:txBody>
          <a:bodyPr anchor="t">
            <a:normAutofit/>
          </a:bodyPr>
          <a:lstStyle>
            <a:lvl1pPr marL="0" indent="0">
              <a:buNone/>
              <a:defRPr sz="1707"/>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5" name="Date Placeholder 4"/>
          <p:cNvSpPr>
            <a:spLocks noGrp="1"/>
          </p:cNvSpPr>
          <p:nvPr>
            <p:ph type="dt" sz="half" idx="10"/>
          </p:nvPr>
        </p:nvSpPr>
        <p:spPr/>
        <p:txBody>
          <a:bodyPr/>
          <a:lstStyle/>
          <a:p>
            <a:fld id="{BA7E714F-A0D1-43F1-A9CD-7B091612A5A4}" type="datetimeFigureOut">
              <a:rPr lang="en-US" smtClean="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242462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7666" y="2059093"/>
            <a:ext cx="6421120" cy="1625600"/>
          </a:xfrm>
        </p:spPr>
        <p:txBody>
          <a:bodyPr anchor="b">
            <a:normAutofit/>
          </a:bodyPr>
          <a:lstStyle>
            <a:lvl1pPr algn="l">
              <a:defRPr sz="2987" b="0"/>
            </a:lvl1pPr>
          </a:lstStyle>
          <a:p>
            <a:r>
              <a:rPr lang="en-US"/>
              <a:t>Click to edit Master title style</a:t>
            </a:r>
          </a:p>
        </p:txBody>
      </p:sp>
      <p:sp>
        <p:nvSpPr>
          <p:cNvPr id="14" name="Picture Placeholder 2"/>
          <p:cNvSpPr>
            <a:spLocks noGrp="1" noChangeAspect="1"/>
          </p:cNvSpPr>
          <p:nvPr>
            <p:ph type="pic" idx="1"/>
          </p:nvPr>
        </p:nvSpPr>
        <p:spPr>
          <a:xfrm>
            <a:off x="1054946" y="1300480"/>
            <a:ext cx="3499706" cy="65024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4" name="Text Placeholder 3"/>
          <p:cNvSpPr>
            <a:spLocks noGrp="1"/>
          </p:cNvSpPr>
          <p:nvPr>
            <p:ph type="body" sz="half" idx="2"/>
          </p:nvPr>
        </p:nvSpPr>
        <p:spPr>
          <a:xfrm>
            <a:off x="5037666" y="3949606"/>
            <a:ext cx="6422814" cy="2914038"/>
          </a:xfrm>
        </p:spPr>
        <p:txBody>
          <a:bodyPr anchor="t">
            <a:normAutofit/>
          </a:bodyPr>
          <a:lstStyle>
            <a:lvl1pPr marL="0" indent="0">
              <a:buNone/>
              <a:defRPr sz="1920"/>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5" name="Date Placeholder 4"/>
          <p:cNvSpPr>
            <a:spLocks noGrp="1"/>
          </p:cNvSpPr>
          <p:nvPr>
            <p:ph type="dt" sz="half" idx="10"/>
          </p:nvPr>
        </p:nvSpPr>
        <p:spPr/>
        <p:txBody>
          <a:bodyPr/>
          <a:lstStyle/>
          <a:p>
            <a:fld id="{BA7E714F-A0D1-43F1-A9CD-7B091612A5A4}" type="datetimeFigureOut">
              <a:rPr lang="en-US" smtClean="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10729287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7" name="Picture Placeholder 2"/>
          <p:cNvSpPr>
            <a:spLocks noGrp="1" noChangeAspect="1"/>
          </p:cNvSpPr>
          <p:nvPr>
            <p:ph type="pic" idx="13"/>
          </p:nvPr>
        </p:nvSpPr>
        <p:spPr>
          <a:xfrm>
            <a:off x="731520" y="758613"/>
            <a:ext cx="11540066" cy="4443307"/>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16" name="Text Placeholder 9"/>
          <p:cNvSpPr>
            <a:spLocks noGrp="1"/>
          </p:cNvSpPr>
          <p:nvPr>
            <p:ph type="body" sz="quarter" idx="14"/>
          </p:nvPr>
        </p:nvSpPr>
        <p:spPr>
          <a:xfrm>
            <a:off x="975362" y="5466833"/>
            <a:ext cx="8857824" cy="650240"/>
          </a:xfrm>
        </p:spPr>
        <p:txBody>
          <a:bodyPr anchor="t">
            <a:normAutofit/>
          </a:bodyPr>
          <a:lstStyle>
            <a:lvl1pPr marL="0" indent="0">
              <a:buFontTx/>
              <a:buNone/>
              <a:defRPr sz="1707"/>
            </a:lvl1pPr>
            <a:lvl2pPr marL="487695" indent="0">
              <a:buFontTx/>
              <a:buNone/>
              <a:defRPr/>
            </a:lvl2pPr>
            <a:lvl3pPr marL="975390" indent="0">
              <a:buFontTx/>
              <a:buNone/>
              <a:defRPr/>
            </a:lvl3pPr>
            <a:lvl4pPr marL="1463086" indent="0">
              <a:buFontTx/>
              <a:buNone/>
              <a:defRPr/>
            </a:lvl4pPr>
            <a:lvl5pPr marL="1950781"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BA7E714F-A0D1-43F1-A9CD-7B091612A5A4}" type="datetimeFigureOut">
              <a:rPr lang="en-US" smtClean="0"/>
              <a:t>11/7/2022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6831122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729827" y="975360"/>
            <a:ext cx="10728960" cy="3901440"/>
          </a:xfrm>
        </p:spPr>
        <p:txBody>
          <a:bodyPr anchor="ctr">
            <a:normAutofit/>
          </a:bodyPr>
          <a:lstStyle>
            <a:lvl1pPr algn="l">
              <a:defRPr sz="3413" b="0" cap="all"/>
            </a:lvl1pPr>
          </a:lstStyle>
          <a:p>
            <a:r>
              <a:rPr lang="en-US"/>
              <a:t>Click to edit Master title style</a:t>
            </a:r>
          </a:p>
        </p:txBody>
      </p:sp>
      <p:sp>
        <p:nvSpPr>
          <p:cNvPr id="3" name="Text Placeholder 2"/>
          <p:cNvSpPr>
            <a:spLocks noGrp="1"/>
          </p:cNvSpPr>
          <p:nvPr>
            <p:ph type="body" idx="1"/>
          </p:nvPr>
        </p:nvSpPr>
        <p:spPr>
          <a:xfrm>
            <a:off x="729826" y="5852160"/>
            <a:ext cx="9105054" cy="2673209"/>
          </a:xfrm>
        </p:spPr>
        <p:txBody>
          <a:bodyPr anchor="ctr">
            <a:normAutofit/>
          </a:bodyPr>
          <a:lstStyle>
            <a:lvl1pPr marL="0" indent="0" algn="l">
              <a:buNone/>
              <a:defRPr sz="2133">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30881377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7506" y="975360"/>
            <a:ext cx="9753601" cy="3901440"/>
          </a:xfrm>
        </p:spPr>
        <p:txBody>
          <a:bodyPr anchor="ctr">
            <a:normAutofit/>
          </a:bodyPr>
          <a:lstStyle>
            <a:lvl1pPr algn="l">
              <a:defRPr sz="3413"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542626" y="4876800"/>
            <a:ext cx="9103360" cy="541867"/>
          </a:xfrm>
        </p:spPr>
        <p:txBody>
          <a:bodyPr anchor="ctr"/>
          <a:lstStyle>
            <a:lvl1pPr marL="0" indent="0">
              <a:buFontTx/>
              <a:buNone/>
              <a:defRPr/>
            </a:lvl1pPr>
            <a:lvl2pPr marL="487695" indent="0">
              <a:buFontTx/>
              <a:buNone/>
              <a:defRPr/>
            </a:lvl2pPr>
            <a:lvl3pPr marL="975390" indent="0">
              <a:buFontTx/>
              <a:buNone/>
              <a:defRPr/>
            </a:lvl3pPr>
            <a:lvl4pPr marL="1463086" indent="0">
              <a:buFontTx/>
              <a:buNone/>
              <a:defRPr/>
            </a:lvl4pPr>
            <a:lvl5pPr marL="1950781" indent="0">
              <a:buFontTx/>
              <a:buNone/>
              <a:defRPr/>
            </a:lvl5pPr>
          </a:lstStyle>
          <a:p>
            <a:pPr lvl="0"/>
            <a:r>
              <a:rPr lang="en-US"/>
              <a:t>Edit Master text styles</a:t>
            </a:r>
          </a:p>
        </p:txBody>
      </p:sp>
      <p:sp>
        <p:nvSpPr>
          <p:cNvPr id="3" name="Text Placeholder 2"/>
          <p:cNvSpPr>
            <a:spLocks noGrp="1"/>
          </p:cNvSpPr>
          <p:nvPr>
            <p:ph type="body" idx="1"/>
          </p:nvPr>
        </p:nvSpPr>
        <p:spPr>
          <a:xfrm>
            <a:off x="729827" y="6117074"/>
            <a:ext cx="9103360" cy="2396252"/>
          </a:xfrm>
        </p:spPr>
        <p:txBody>
          <a:bodyPr anchor="ctr">
            <a:normAutofit/>
          </a:bodyPr>
          <a:lstStyle>
            <a:lvl1pPr marL="0" indent="0" algn="l">
              <a:buNone/>
              <a:defRPr sz="2133">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
        <p:nvSpPr>
          <p:cNvPr id="14" name="TextBox 13"/>
          <p:cNvSpPr txBox="1"/>
          <p:nvPr/>
        </p:nvSpPr>
        <p:spPr>
          <a:xfrm>
            <a:off x="567266" y="1155160"/>
            <a:ext cx="650240" cy="831681"/>
          </a:xfrm>
          <a:prstGeom prst="rect">
            <a:avLst/>
          </a:prstGeom>
        </p:spPr>
        <p:txBody>
          <a:bodyPr vert="horz" lIns="97536" tIns="48768" rIns="97536" bIns="48768" rtlCol="0" anchor="ctr">
            <a:noAutofit/>
          </a:bodyPr>
          <a:lstStyle/>
          <a:p>
            <a:pPr lvl="0"/>
            <a:r>
              <a:rPr lang="en-US" sz="8534">
                <a:solidFill>
                  <a:schemeClr val="tx1"/>
                </a:solidFill>
                <a:effectLst/>
              </a:rPr>
              <a:t>“</a:t>
            </a:r>
          </a:p>
        </p:txBody>
      </p:sp>
      <p:sp>
        <p:nvSpPr>
          <p:cNvPr id="15" name="TextBox 14"/>
          <p:cNvSpPr txBox="1"/>
          <p:nvPr/>
        </p:nvSpPr>
        <p:spPr>
          <a:xfrm>
            <a:off x="10971106" y="3937566"/>
            <a:ext cx="650240" cy="831681"/>
          </a:xfrm>
          <a:prstGeom prst="rect">
            <a:avLst/>
          </a:prstGeom>
        </p:spPr>
        <p:txBody>
          <a:bodyPr vert="horz" lIns="97536" tIns="48768" rIns="97536" bIns="48768" rtlCol="0" anchor="ctr">
            <a:noAutofit/>
          </a:bodyPr>
          <a:lstStyle/>
          <a:p>
            <a:pPr lvl="0" algn="r"/>
            <a:r>
              <a:rPr lang="en-US" sz="8534">
                <a:solidFill>
                  <a:schemeClr val="tx1"/>
                </a:solidFill>
                <a:effectLst/>
              </a:rPr>
              <a:t>”</a:t>
            </a:r>
          </a:p>
        </p:txBody>
      </p:sp>
    </p:spTree>
    <p:extLst>
      <p:ext uri="{BB962C8B-B14F-4D97-AF65-F5344CB8AC3E}">
        <p14:creationId xmlns:p14="http://schemas.microsoft.com/office/powerpoint/2010/main" val="35081645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729826" y="4876800"/>
            <a:ext cx="9103360" cy="2414080"/>
          </a:xfrm>
        </p:spPr>
        <p:txBody>
          <a:bodyPr anchor="b">
            <a:normAutofit/>
          </a:bodyPr>
          <a:lstStyle>
            <a:lvl1pPr algn="l">
              <a:defRPr sz="3413" b="0" cap="all"/>
            </a:lvl1pPr>
          </a:lstStyle>
          <a:p>
            <a:r>
              <a:rPr lang="en-US"/>
              <a:t>Click to edit Master title style</a:t>
            </a:r>
          </a:p>
        </p:txBody>
      </p:sp>
      <p:sp>
        <p:nvSpPr>
          <p:cNvPr id="3" name="Text Placeholder 2"/>
          <p:cNvSpPr>
            <a:spLocks noGrp="1"/>
          </p:cNvSpPr>
          <p:nvPr>
            <p:ph type="body" idx="1"/>
          </p:nvPr>
        </p:nvSpPr>
        <p:spPr>
          <a:xfrm>
            <a:off x="729825" y="7300240"/>
            <a:ext cx="9105056" cy="1223680"/>
          </a:xfrm>
        </p:spPr>
        <p:txBody>
          <a:bodyPr anchor="t">
            <a:normAutofit/>
          </a:bodyPr>
          <a:lstStyle>
            <a:lvl1pPr marL="0" indent="0" algn="l">
              <a:buNone/>
              <a:defRPr sz="2133">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7884257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217507" y="975360"/>
            <a:ext cx="9753600" cy="3901440"/>
          </a:xfrm>
        </p:spPr>
        <p:txBody>
          <a:bodyPr anchor="ctr">
            <a:normAutofit/>
          </a:bodyPr>
          <a:lstStyle>
            <a:lvl1pPr algn="l">
              <a:defRPr sz="3413"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729827" y="5587248"/>
            <a:ext cx="9103361" cy="1493143"/>
          </a:xfrm>
        </p:spPr>
        <p:txBody>
          <a:bodyPr vert="horz" lIns="91440" tIns="45720" rIns="91440" bIns="45720" rtlCol="0" anchor="b">
            <a:normAutofit/>
          </a:bodyPr>
          <a:lstStyle>
            <a:lvl1pPr>
              <a:buNone/>
              <a:defRPr lang="en-US" sz="256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729826" y="7080391"/>
            <a:ext cx="9103361" cy="1444978"/>
          </a:xfrm>
        </p:spPr>
        <p:txBody>
          <a:bodyPr anchor="t">
            <a:normAutofit/>
          </a:bodyPr>
          <a:lstStyle>
            <a:lvl1pPr marL="0" indent="0" algn="l">
              <a:buNone/>
              <a:defRPr sz="1920">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
        <p:nvSpPr>
          <p:cNvPr id="11" name="TextBox 10"/>
          <p:cNvSpPr txBox="1"/>
          <p:nvPr/>
        </p:nvSpPr>
        <p:spPr>
          <a:xfrm>
            <a:off x="567266" y="1155160"/>
            <a:ext cx="650240" cy="831681"/>
          </a:xfrm>
          <a:prstGeom prst="rect">
            <a:avLst/>
          </a:prstGeom>
        </p:spPr>
        <p:txBody>
          <a:bodyPr vert="horz" lIns="97536" tIns="48768" rIns="97536" bIns="48768" rtlCol="0" anchor="ctr">
            <a:noAutofit/>
          </a:bodyPr>
          <a:lstStyle/>
          <a:p>
            <a:pPr lvl="0"/>
            <a:r>
              <a:rPr lang="en-US" sz="8534">
                <a:solidFill>
                  <a:schemeClr val="tx1"/>
                </a:solidFill>
                <a:effectLst/>
              </a:rPr>
              <a:t>“</a:t>
            </a:r>
          </a:p>
        </p:txBody>
      </p:sp>
      <p:sp>
        <p:nvSpPr>
          <p:cNvPr id="12" name="TextBox 11"/>
          <p:cNvSpPr txBox="1"/>
          <p:nvPr/>
        </p:nvSpPr>
        <p:spPr>
          <a:xfrm>
            <a:off x="10971106" y="3937566"/>
            <a:ext cx="650240" cy="831681"/>
          </a:xfrm>
          <a:prstGeom prst="rect">
            <a:avLst/>
          </a:prstGeom>
        </p:spPr>
        <p:txBody>
          <a:bodyPr vert="horz" lIns="97536" tIns="48768" rIns="97536" bIns="48768" rtlCol="0" anchor="ctr">
            <a:noAutofit/>
          </a:bodyPr>
          <a:lstStyle/>
          <a:p>
            <a:pPr lvl="0" algn="r"/>
            <a:r>
              <a:rPr lang="en-US" sz="8534">
                <a:solidFill>
                  <a:schemeClr val="tx1"/>
                </a:solidFill>
                <a:effectLst/>
              </a:rPr>
              <a:t>”</a:t>
            </a:r>
          </a:p>
        </p:txBody>
      </p:sp>
    </p:spTree>
    <p:extLst>
      <p:ext uri="{BB962C8B-B14F-4D97-AF65-F5344CB8AC3E}">
        <p14:creationId xmlns:p14="http://schemas.microsoft.com/office/powerpoint/2010/main" val="38601785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729827" y="975360"/>
            <a:ext cx="10728960" cy="3901440"/>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729826" y="5587248"/>
            <a:ext cx="9103360" cy="1192107"/>
          </a:xfrm>
        </p:spPr>
        <p:txBody>
          <a:bodyPr vert="horz" lIns="91440" tIns="45720" rIns="91440" bIns="45720" rtlCol="0" anchor="b">
            <a:normAutofit/>
          </a:bodyPr>
          <a:lstStyle>
            <a:lvl1pPr>
              <a:buNone/>
              <a:defRPr lang="en-US" sz="256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729826" y="6779353"/>
            <a:ext cx="9103361" cy="1746015"/>
          </a:xfrm>
        </p:spPr>
        <p:txBody>
          <a:bodyPr anchor="t">
            <a:normAutofit/>
          </a:bodyPr>
          <a:lstStyle>
            <a:lvl1pPr marL="0" indent="0" algn="l">
              <a:buNone/>
              <a:defRPr sz="1920">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37090076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7E714F-A0D1-43F1-A9CD-7B091612A5A4}"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39793908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226" y="975360"/>
            <a:ext cx="2194560" cy="6502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1520" y="975360"/>
            <a:ext cx="8344747" cy="7550009"/>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7E714F-A0D1-43F1-A9CD-7B091612A5A4}"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122221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7" y="866987"/>
            <a:ext cx="3954015" cy="2591172"/>
          </a:xfrm>
        </p:spPr>
        <p:txBody>
          <a:bodyPr anchor="b">
            <a:normAutofit/>
          </a:bodyPr>
          <a:lstStyle>
            <a:lvl1pPr algn="ctr">
              <a:defRPr sz="3413" b="0"/>
            </a:lvl1pPr>
          </a:lstStyle>
          <a:p>
            <a:r>
              <a:rPr lang="en-US"/>
              <a:t>Click to edit Master title style</a:t>
            </a:r>
          </a:p>
        </p:txBody>
      </p:sp>
      <p:sp>
        <p:nvSpPr>
          <p:cNvPr id="3" name="Content Placeholder 2"/>
          <p:cNvSpPr>
            <a:spLocks noGrp="1"/>
          </p:cNvSpPr>
          <p:nvPr>
            <p:ph idx="1"/>
          </p:nvPr>
        </p:nvSpPr>
        <p:spPr>
          <a:xfrm>
            <a:off x="5179343" y="866987"/>
            <a:ext cx="6839386" cy="736938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717" y="3458160"/>
            <a:ext cx="3954015" cy="47782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267271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625600" y="1596249"/>
            <a:ext cx="9753600" cy="3395698"/>
          </a:xfrm>
        </p:spPr>
        <p:txBody>
          <a:bodyPr anchor="b"/>
          <a:lstStyle>
            <a:lvl1pPr algn="l">
              <a:defRPr sz="64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625600" y="5122898"/>
            <a:ext cx="9753600" cy="2354862"/>
          </a:xfrm>
        </p:spPr>
        <p:txBody>
          <a:bodyPr/>
          <a:lstStyle>
            <a:lvl1pPr marL="0" indent="0" algn="l">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11/7/2022</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63616" y="1584428"/>
            <a:ext cx="0" cy="815735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51542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11/7/2022</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00289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87307" y="2431628"/>
            <a:ext cx="11216640" cy="4057226"/>
          </a:xfrm>
        </p:spPr>
        <p:txBody>
          <a:bodyPr anchor="b"/>
          <a:lstStyle>
            <a:lvl1pPr>
              <a:defRPr sz="64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11/7/2022</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63616" y="2419804"/>
            <a:ext cx="0" cy="7321973"/>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25741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11/7/2022</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607391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11/7/2022</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70176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11/7/2022</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78543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11/7/2022</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5756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11/7/2022</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41532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11/7/2022</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42866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11/7/2022</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3297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648" y="867446"/>
            <a:ext cx="4875585" cy="7403338"/>
          </a:xfrm>
          <a:prstGeom prst="rect">
            <a:avLst/>
          </a:prstGeom>
        </p:spPr>
      </p:pic>
      <p:sp>
        <p:nvSpPr>
          <p:cNvPr id="2" name="Title 1"/>
          <p:cNvSpPr>
            <a:spLocks noGrp="1"/>
          </p:cNvSpPr>
          <p:nvPr>
            <p:ph type="title"/>
          </p:nvPr>
        </p:nvSpPr>
        <p:spPr>
          <a:xfrm>
            <a:off x="974716" y="867446"/>
            <a:ext cx="5581761" cy="2601725"/>
          </a:xfrm>
        </p:spPr>
        <p:txBody>
          <a:bodyPr anchor="b">
            <a:noAutofit/>
          </a:bodyPr>
          <a:lstStyle>
            <a:lvl1pPr algn="ctr">
              <a:defRPr sz="4551" b="0"/>
            </a:lvl1pPr>
          </a:lstStyle>
          <a:p>
            <a:r>
              <a:rPr lang="en-US"/>
              <a:t>Click to edit Master title style</a:t>
            </a:r>
          </a:p>
        </p:txBody>
      </p:sp>
      <p:sp>
        <p:nvSpPr>
          <p:cNvPr id="3" name="Picture Placeholder 2"/>
          <p:cNvSpPr>
            <a:spLocks noGrp="1" noChangeAspect="1"/>
          </p:cNvSpPr>
          <p:nvPr>
            <p:ph type="pic" idx="1"/>
          </p:nvPr>
        </p:nvSpPr>
        <p:spPr>
          <a:xfrm>
            <a:off x="7078014" y="1058118"/>
            <a:ext cx="4501867" cy="6987125"/>
          </a:xfr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4" name="Text Placeholder 3"/>
          <p:cNvSpPr>
            <a:spLocks noGrp="1"/>
          </p:cNvSpPr>
          <p:nvPr>
            <p:ph type="body" sz="half" idx="2"/>
          </p:nvPr>
        </p:nvSpPr>
        <p:spPr>
          <a:xfrm>
            <a:off x="974716" y="3469171"/>
            <a:ext cx="5581761" cy="48016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476814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11/7/2022</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867" y="372431"/>
            <a:ext cx="1211072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6879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0BCA2-C4CE-BF9F-55E7-63BB822C9A90}"/>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5AE5D2BB-86EE-CF59-FE0D-BF19FAB31385}"/>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8B6B6E8E-9FEE-6C52-F560-CF682D6185FA}"/>
              </a:ext>
            </a:extLst>
          </p:cNvPr>
          <p:cNvSpPr>
            <a:spLocks noGrp="1"/>
          </p:cNvSpPr>
          <p:nvPr>
            <p:ph type="dt" sz="half" idx="10"/>
          </p:nvPr>
        </p:nvSpPr>
        <p:spPr/>
        <p:txBody>
          <a:bodyPr/>
          <a:lstStyle/>
          <a:p>
            <a:fld id="{80AE9663-9489-EB43-81E5-D55BC4E10CDE}" type="datetimeFigureOut">
              <a:rPr lang="en-US" smtClean="0"/>
              <a:t>11/7/2022</a:t>
            </a:fld>
            <a:endParaRPr lang="en-US"/>
          </a:p>
        </p:txBody>
      </p:sp>
      <p:sp>
        <p:nvSpPr>
          <p:cNvPr id="5" name="Footer Placeholder 4">
            <a:extLst>
              <a:ext uri="{FF2B5EF4-FFF2-40B4-BE49-F238E27FC236}">
                <a16:creationId xmlns:a16="http://schemas.microsoft.com/office/drawing/2014/main" id="{BC737349-1DC0-700B-6734-FBA7FA4A27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BD0326-FDF2-3DCB-ED64-039558F3A79A}"/>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24222594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06F36-9C13-2679-1086-1FBA1D0CE4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58F1E8-E4D3-8F8A-73B9-35167CCDA6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6F828C-87D2-3797-3192-F49E66F502D7}"/>
              </a:ext>
            </a:extLst>
          </p:cNvPr>
          <p:cNvSpPr>
            <a:spLocks noGrp="1"/>
          </p:cNvSpPr>
          <p:nvPr>
            <p:ph type="dt" sz="half" idx="10"/>
          </p:nvPr>
        </p:nvSpPr>
        <p:spPr/>
        <p:txBody>
          <a:bodyPr/>
          <a:lstStyle/>
          <a:p>
            <a:fld id="{80AE9663-9489-EB43-81E5-D55BC4E10CDE}" type="datetimeFigureOut">
              <a:rPr lang="en-US" smtClean="0"/>
              <a:t>11/7/2022</a:t>
            </a:fld>
            <a:endParaRPr lang="en-US"/>
          </a:p>
        </p:txBody>
      </p:sp>
      <p:sp>
        <p:nvSpPr>
          <p:cNvPr id="5" name="Footer Placeholder 4">
            <a:extLst>
              <a:ext uri="{FF2B5EF4-FFF2-40B4-BE49-F238E27FC236}">
                <a16:creationId xmlns:a16="http://schemas.microsoft.com/office/drawing/2014/main" id="{726802D7-2484-9AA4-515D-86846BCDA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254078-7896-1ABD-16CE-C3E78A8073BF}"/>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18414063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8AAB2-06E7-851E-548C-F1BE9E94C6B1}"/>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35A17BDC-A44F-AC62-F6DE-731086E50629}"/>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873735-E497-792A-3CD8-16524CC967A0}"/>
              </a:ext>
            </a:extLst>
          </p:cNvPr>
          <p:cNvSpPr>
            <a:spLocks noGrp="1"/>
          </p:cNvSpPr>
          <p:nvPr>
            <p:ph type="dt" sz="half" idx="10"/>
          </p:nvPr>
        </p:nvSpPr>
        <p:spPr/>
        <p:txBody>
          <a:bodyPr/>
          <a:lstStyle/>
          <a:p>
            <a:fld id="{80AE9663-9489-EB43-81E5-D55BC4E10CDE}" type="datetimeFigureOut">
              <a:rPr lang="en-US" smtClean="0"/>
              <a:t>11/7/2022</a:t>
            </a:fld>
            <a:endParaRPr lang="en-US"/>
          </a:p>
        </p:txBody>
      </p:sp>
      <p:sp>
        <p:nvSpPr>
          <p:cNvPr id="5" name="Footer Placeholder 4">
            <a:extLst>
              <a:ext uri="{FF2B5EF4-FFF2-40B4-BE49-F238E27FC236}">
                <a16:creationId xmlns:a16="http://schemas.microsoft.com/office/drawing/2014/main" id="{F6C2D67A-1F13-E791-08FF-CBB9D446B4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3917EC-E569-3137-F851-8E89A8EF4F34}"/>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40270908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F5D8E-CC55-1E87-D931-967A7147C3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ABE0AC-F223-A341-1206-8DE5482E9458}"/>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11600-A712-3ED5-0E34-62E8CAA10E72}"/>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1532A4-6777-6C11-2ADD-C3B95EF4B60B}"/>
              </a:ext>
            </a:extLst>
          </p:cNvPr>
          <p:cNvSpPr>
            <a:spLocks noGrp="1"/>
          </p:cNvSpPr>
          <p:nvPr>
            <p:ph type="dt" sz="half" idx="10"/>
          </p:nvPr>
        </p:nvSpPr>
        <p:spPr/>
        <p:txBody>
          <a:bodyPr/>
          <a:lstStyle/>
          <a:p>
            <a:fld id="{80AE9663-9489-EB43-81E5-D55BC4E10CDE}" type="datetimeFigureOut">
              <a:rPr lang="en-US" smtClean="0"/>
              <a:t>11/7/2022</a:t>
            </a:fld>
            <a:endParaRPr lang="en-US"/>
          </a:p>
        </p:txBody>
      </p:sp>
      <p:sp>
        <p:nvSpPr>
          <p:cNvPr id="6" name="Footer Placeholder 5">
            <a:extLst>
              <a:ext uri="{FF2B5EF4-FFF2-40B4-BE49-F238E27FC236}">
                <a16:creationId xmlns:a16="http://schemas.microsoft.com/office/drawing/2014/main" id="{68BE674D-0727-2C0F-A1F6-9AD9B2BB3A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E0098B-2A36-779F-0EB2-4540367805FD}"/>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4854939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6967A-21EA-35F7-F221-70C1770D09BE}"/>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849509-666D-2D1A-1A53-D770BD09B0D8}"/>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A8711E51-4759-C2CA-80EA-F23269D65E67}"/>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8BE0DE-DFD8-C240-A77D-E5E66956989D}"/>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C28791D9-3140-CF0A-BAF3-21DF968F73E4}"/>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F5D6F5-BAD5-CECF-D72D-77F51847F2E6}"/>
              </a:ext>
            </a:extLst>
          </p:cNvPr>
          <p:cNvSpPr>
            <a:spLocks noGrp="1"/>
          </p:cNvSpPr>
          <p:nvPr>
            <p:ph type="dt" sz="half" idx="10"/>
          </p:nvPr>
        </p:nvSpPr>
        <p:spPr/>
        <p:txBody>
          <a:bodyPr/>
          <a:lstStyle/>
          <a:p>
            <a:fld id="{80AE9663-9489-EB43-81E5-D55BC4E10CDE}" type="datetimeFigureOut">
              <a:rPr lang="en-US" smtClean="0"/>
              <a:t>11/7/2022</a:t>
            </a:fld>
            <a:endParaRPr lang="en-US"/>
          </a:p>
        </p:txBody>
      </p:sp>
      <p:sp>
        <p:nvSpPr>
          <p:cNvPr id="8" name="Footer Placeholder 7">
            <a:extLst>
              <a:ext uri="{FF2B5EF4-FFF2-40B4-BE49-F238E27FC236}">
                <a16:creationId xmlns:a16="http://schemas.microsoft.com/office/drawing/2014/main" id="{81FFEC8F-6710-0E9C-F261-E377E7CB26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680EF9-01CC-2AD5-96C4-6777FF28681D}"/>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253411094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22A45-282D-B2B4-9AA4-FC5FE12DA5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222C3A-452F-CCDA-D5F9-7927A15B31D0}"/>
              </a:ext>
            </a:extLst>
          </p:cNvPr>
          <p:cNvSpPr>
            <a:spLocks noGrp="1"/>
          </p:cNvSpPr>
          <p:nvPr>
            <p:ph type="dt" sz="half" idx="10"/>
          </p:nvPr>
        </p:nvSpPr>
        <p:spPr/>
        <p:txBody>
          <a:bodyPr/>
          <a:lstStyle/>
          <a:p>
            <a:fld id="{80AE9663-9489-EB43-81E5-D55BC4E10CDE}" type="datetimeFigureOut">
              <a:rPr lang="en-US" smtClean="0"/>
              <a:t>11/7/2022</a:t>
            </a:fld>
            <a:endParaRPr lang="en-US"/>
          </a:p>
        </p:txBody>
      </p:sp>
      <p:sp>
        <p:nvSpPr>
          <p:cNvPr id="4" name="Footer Placeholder 3">
            <a:extLst>
              <a:ext uri="{FF2B5EF4-FFF2-40B4-BE49-F238E27FC236}">
                <a16:creationId xmlns:a16="http://schemas.microsoft.com/office/drawing/2014/main" id="{59380478-59E8-61C5-3278-B994B88E47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AE9730-A431-4717-02BA-6A29DC6FBCBD}"/>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35810730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F0E74A-89D0-AE98-0ACB-D88BDC9CDFF8}"/>
              </a:ext>
            </a:extLst>
          </p:cNvPr>
          <p:cNvSpPr>
            <a:spLocks noGrp="1"/>
          </p:cNvSpPr>
          <p:nvPr>
            <p:ph type="dt" sz="half" idx="10"/>
          </p:nvPr>
        </p:nvSpPr>
        <p:spPr/>
        <p:txBody>
          <a:bodyPr/>
          <a:lstStyle/>
          <a:p>
            <a:fld id="{80AE9663-9489-EB43-81E5-D55BC4E10CDE}" type="datetimeFigureOut">
              <a:rPr lang="en-US" smtClean="0"/>
              <a:t>11/7/2022</a:t>
            </a:fld>
            <a:endParaRPr lang="en-US"/>
          </a:p>
        </p:txBody>
      </p:sp>
      <p:sp>
        <p:nvSpPr>
          <p:cNvPr id="3" name="Footer Placeholder 2">
            <a:extLst>
              <a:ext uri="{FF2B5EF4-FFF2-40B4-BE49-F238E27FC236}">
                <a16:creationId xmlns:a16="http://schemas.microsoft.com/office/drawing/2014/main" id="{C1EFC062-5289-DE66-37A4-508D4A0BE9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E27054-9F5D-CC24-437E-3AE6E0377A19}"/>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19657881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0F8C5-F411-B87E-987E-F7B0B1D5968B}"/>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B4481DD-C7D8-222E-6494-A57BCC674E45}"/>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247119-32E2-F04E-4DC0-3B70CB8D017B}"/>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D4BF9641-C34A-C283-C64A-F466B5E27C11}"/>
              </a:ext>
            </a:extLst>
          </p:cNvPr>
          <p:cNvSpPr>
            <a:spLocks noGrp="1"/>
          </p:cNvSpPr>
          <p:nvPr>
            <p:ph type="dt" sz="half" idx="10"/>
          </p:nvPr>
        </p:nvSpPr>
        <p:spPr/>
        <p:txBody>
          <a:bodyPr/>
          <a:lstStyle/>
          <a:p>
            <a:fld id="{80AE9663-9489-EB43-81E5-D55BC4E10CDE}" type="datetimeFigureOut">
              <a:rPr lang="en-US" smtClean="0"/>
              <a:t>11/7/2022</a:t>
            </a:fld>
            <a:endParaRPr lang="en-US"/>
          </a:p>
        </p:txBody>
      </p:sp>
      <p:sp>
        <p:nvSpPr>
          <p:cNvPr id="6" name="Footer Placeholder 5">
            <a:extLst>
              <a:ext uri="{FF2B5EF4-FFF2-40B4-BE49-F238E27FC236}">
                <a16:creationId xmlns:a16="http://schemas.microsoft.com/office/drawing/2014/main" id="{653C9247-CC4A-9851-C941-45B4078B32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0DDE7E-D3D2-87B2-915C-5D6334064236}"/>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23026406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38D48-5134-A750-26FE-59D50C6A30CC}"/>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85BCCB56-9810-3ACE-6EB3-2C31A52BA7AF}"/>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325B07E3-F79E-44BB-9C70-E4B4183BEDC5}"/>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E00F3C57-85B5-FA40-E5C6-516E280F77CB}"/>
              </a:ext>
            </a:extLst>
          </p:cNvPr>
          <p:cNvSpPr>
            <a:spLocks noGrp="1"/>
          </p:cNvSpPr>
          <p:nvPr>
            <p:ph type="dt" sz="half" idx="10"/>
          </p:nvPr>
        </p:nvSpPr>
        <p:spPr/>
        <p:txBody>
          <a:bodyPr/>
          <a:lstStyle/>
          <a:p>
            <a:fld id="{80AE9663-9489-EB43-81E5-D55BC4E10CDE}" type="datetimeFigureOut">
              <a:rPr lang="en-US" smtClean="0"/>
              <a:t>11/7/2022</a:t>
            </a:fld>
            <a:endParaRPr lang="en-US"/>
          </a:p>
        </p:txBody>
      </p:sp>
      <p:sp>
        <p:nvSpPr>
          <p:cNvPr id="6" name="Footer Placeholder 5">
            <a:extLst>
              <a:ext uri="{FF2B5EF4-FFF2-40B4-BE49-F238E27FC236}">
                <a16:creationId xmlns:a16="http://schemas.microsoft.com/office/drawing/2014/main" id="{EE1D2D99-E938-A50C-2D20-423F8D95DB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8F5B0E-F35D-7094-0539-C80613790C64}"/>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462852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0.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1.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2.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3.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4.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5.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197.xml"/><Relationship Id="rId1" Type="http://schemas.openxmlformats.org/officeDocument/2006/relationships/slideLayout" Target="../slideLayouts/slideLayout19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5.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17.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6.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18.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2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0.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1.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theme" Target="../theme/theme4.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theme" Target="../theme/theme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7.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8.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theme" Target="../theme/theme9.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4" y="866986"/>
            <a:ext cx="11044014"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4" y="2463930"/>
            <a:ext cx="11044014"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7"/>
            <a:ext cx="2926080"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11/7/2022</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74716" y="8367327"/>
            <a:ext cx="7117723" cy="519289"/>
          </a:xfrm>
          <a:prstGeom prst="rect">
            <a:avLst/>
          </a:prstGeom>
        </p:spPr>
        <p:txBody>
          <a:bodyPr vert="horz" lIns="91440" tIns="45720" rIns="91440" bIns="45720" rtlCol="0" anchor="ctr"/>
          <a:lstStyle>
            <a:lvl1pPr algn="l">
              <a:defRPr sz="1422">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1214947" y="8367327"/>
            <a:ext cx="803782"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2082022841"/>
      </p:ext>
    </p:extLst>
  </p:cSld>
  <p:clrMap bg1="dk1" tx1="lt1" bg2="dk2" tx2="lt2" accent1="accent1" accent2="accent2" accent3="accent3" accent4="accent4" accent5="accent5" accent6="accent6" hlink="hlink" folHlink="folHlink"/>
  <p:sldLayoutIdLst>
    <p:sldLayoutId id="2147494790" r:id="rId1"/>
    <p:sldLayoutId id="2147494791" r:id="rId2"/>
    <p:sldLayoutId id="2147494792" r:id="rId3"/>
    <p:sldLayoutId id="2147494793" r:id="rId4"/>
    <p:sldLayoutId id="2147494794" r:id="rId5"/>
    <p:sldLayoutId id="2147494795" r:id="rId6"/>
    <p:sldLayoutId id="2147494796" r:id="rId7"/>
    <p:sldLayoutId id="2147494797" r:id="rId8"/>
    <p:sldLayoutId id="2147494798" r:id="rId9"/>
    <p:sldLayoutId id="2147494799" r:id="rId10"/>
    <p:sldLayoutId id="2147494800" r:id="rId11"/>
    <p:sldLayoutId id="2147494801" r:id="rId12"/>
    <p:sldLayoutId id="2147494802" r:id="rId13"/>
    <p:sldLayoutId id="2147494803" r:id="rId14"/>
    <p:sldLayoutId id="2147494804" r:id="rId15"/>
    <p:sldLayoutId id="2147494805" r:id="rId16"/>
    <p:sldLayoutId id="2147494806" r:id="rId17"/>
  </p:sldLayoutIdLst>
  <p:hf sldNum="0" hdr="0" ftr="0" dt="0"/>
  <p:txStyles>
    <p:titleStyle>
      <a:lvl1pPr algn="ctr" defTabSz="650230" rtl="0" eaLnBrk="1" latinLnBrk="0" hangingPunct="1">
        <a:spcBef>
          <a:spcPct val="0"/>
        </a:spcBef>
        <a:buNone/>
        <a:defRPr sz="568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87672" indent="-435193" algn="l" defTabSz="650230" rtl="0" eaLnBrk="1" latinLnBrk="0" hangingPunct="1">
        <a:spcBef>
          <a:spcPct val="20000"/>
        </a:spcBef>
        <a:spcAft>
          <a:spcPts val="853"/>
        </a:spcAft>
        <a:buClr>
          <a:schemeClr val="tx2"/>
        </a:buClr>
        <a:buSzPct val="70000"/>
        <a:buFont typeface="Wingdings 2" charset="2"/>
        <a:buChar char=""/>
        <a:defRPr sz="2844"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1023984" indent="-383994" algn="l" defTabSz="650230" rtl="0" eaLnBrk="1" latinLnBrk="0" hangingPunct="1">
        <a:spcBef>
          <a:spcPct val="20000"/>
        </a:spcBef>
        <a:spcAft>
          <a:spcPts val="853"/>
        </a:spcAft>
        <a:buClr>
          <a:schemeClr val="tx2"/>
        </a:buClr>
        <a:buSzPct val="70000"/>
        <a:buFont typeface="Wingdings 2" charset="2"/>
        <a:buChar char=""/>
        <a:defRPr sz="256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459177" indent="-307195" algn="l" defTabSz="650230" rtl="0" eaLnBrk="1" latinLnBrk="0" hangingPunct="1">
        <a:spcBef>
          <a:spcPct val="20000"/>
        </a:spcBef>
        <a:spcAft>
          <a:spcPts val="853"/>
        </a:spcAft>
        <a:buClr>
          <a:schemeClr val="tx2"/>
        </a:buClr>
        <a:buSzPct val="70000"/>
        <a:buFont typeface="Wingdings 2" charset="2"/>
        <a:buChar char=""/>
        <a:defRPr sz="2276"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971169"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2380763"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865164"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3415840"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966516"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4417638"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10B54E55-F1A3-4015-9FD6-F1ACC7322262}" type="datetimeFigureOut">
              <a:rPr lang="en-US" smtClean="0"/>
              <a:t>11/7/2022</a:t>
            </a:fld>
            <a:endParaRPr lang="en-US"/>
          </a:p>
        </p:txBody>
      </p:sp>
      <p:sp>
        <p:nvSpPr>
          <p:cNvPr id="5" name="Footer Placeholder 4"/>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03AE75CF-73D1-4D0F-9728-351555B94615}" type="slidenum">
              <a:rPr lang="en-US" smtClean="0"/>
              <a:t>‹#›</a:t>
            </a:fld>
            <a:endParaRPr lang="en-US"/>
          </a:p>
        </p:txBody>
      </p:sp>
    </p:spTree>
    <p:extLst>
      <p:ext uri="{BB962C8B-B14F-4D97-AF65-F5344CB8AC3E}">
        <p14:creationId xmlns:p14="http://schemas.microsoft.com/office/powerpoint/2010/main" val="425867686"/>
      </p:ext>
    </p:extLst>
  </p:cSld>
  <p:clrMap bg1="lt1" tx1="dk1" bg2="lt2" tx2="dk2" accent1="accent1" accent2="accent2" accent3="accent3" accent4="accent4" accent5="accent5" accent6="accent6" hlink="hlink" folHlink="folHlink"/>
  <p:sldLayoutIdLst>
    <p:sldLayoutId id="2147496618" r:id="rId1"/>
    <p:sldLayoutId id="2147496619" r:id="rId2"/>
    <p:sldLayoutId id="2147496620" r:id="rId3"/>
    <p:sldLayoutId id="2147496621" r:id="rId4"/>
    <p:sldLayoutId id="2147496622" r:id="rId5"/>
    <p:sldLayoutId id="2147496623" r:id="rId6"/>
    <p:sldLayoutId id="2147496624" r:id="rId7"/>
    <p:sldLayoutId id="2147496625" r:id="rId8"/>
    <p:sldLayoutId id="2147496626" r:id="rId9"/>
    <p:sldLayoutId id="2147496627" r:id="rId10"/>
    <p:sldLayoutId id="2147496628" r:id="rId11"/>
  </p:sldLayoutIdLs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33791D90-A7CA-4122-B20F-BC4D2C5C429D}" type="datetimeFigureOut">
              <a:rPr lang="en-US" smtClean="0"/>
              <a:t>11/7/2022</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FFD21566-2822-4B5A-A015-C3787D8DE73A}" type="slidenum">
              <a:rPr lang="en-US" smtClean="0"/>
              <a:t>‹#›</a:t>
            </a:fld>
            <a:endParaRPr lang="en-US"/>
          </a:p>
        </p:txBody>
      </p:sp>
    </p:spTree>
    <p:extLst>
      <p:ext uri="{BB962C8B-B14F-4D97-AF65-F5344CB8AC3E}">
        <p14:creationId xmlns:p14="http://schemas.microsoft.com/office/powerpoint/2010/main" val="3212758902"/>
      </p:ext>
    </p:extLst>
  </p:cSld>
  <p:clrMap bg1="lt1" tx1="dk1" bg2="lt2" tx2="dk2" accent1="accent1" accent2="accent2" accent3="accent3" accent4="accent4" accent5="accent5" accent6="accent6" hlink="hlink" folHlink="folHlink"/>
  <p:sldLayoutIdLst>
    <p:sldLayoutId id="2147496646" r:id="rId1"/>
    <p:sldLayoutId id="2147496647" r:id="rId2"/>
    <p:sldLayoutId id="2147496648" r:id="rId3"/>
    <p:sldLayoutId id="2147496649" r:id="rId4"/>
    <p:sldLayoutId id="2147496650" r:id="rId5"/>
    <p:sldLayoutId id="2147496651" r:id="rId6"/>
    <p:sldLayoutId id="2147496652" r:id="rId7"/>
    <p:sldLayoutId id="2147496653" r:id="rId8"/>
    <p:sldLayoutId id="2147496654" r:id="rId9"/>
    <p:sldLayoutId id="2147496655" r:id="rId10"/>
    <p:sldLayoutId id="2147496656"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846CE7D5-CF57-46EF-B807-FDD0502418D4}" type="datetimeFigureOut">
              <a:rPr lang="en-US" smtClean="0"/>
              <a:t>11/7/2022</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086606732"/>
      </p:ext>
    </p:extLst>
  </p:cSld>
  <p:clrMap bg1="lt1" tx1="dk1" bg2="lt2" tx2="dk2" accent1="accent1" accent2="accent2" accent3="accent3" accent4="accent4" accent5="accent5" accent6="accent6" hlink="hlink" folHlink="folHlink"/>
  <p:sldLayoutIdLst>
    <p:sldLayoutId id="2147496700" r:id="rId1"/>
    <p:sldLayoutId id="2147496701" r:id="rId2"/>
    <p:sldLayoutId id="2147496702" r:id="rId3"/>
    <p:sldLayoutId id="2147496703" r:id="rId4"/>
    <p:sldLayoutId id="2147496704" r:id="rId5"/>
    <p:sldLayoutId id="2147496705" r:id="rId6"/>
    <p:sldLayoutId id="2147496706" r:id="rId7"/>
    <p:sldLayoutId id="2147496707" r:id="rId8"/>
    <p:sldLayoutId id="2147496708" r:id="rId9"/>
    <p:sldLayoutId id="2147496709" r:id="rId10"/>
    <p:sldLayoutId id="2147496710"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327699" cy="97536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1"/>
            <a:ext cx="964019" cy="930656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5720" y="8236374"/>
            <a:ext cx="6705601" cy="151722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9027162" y="8317653"/>
            <a:ext cx="3977638" cy="143594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2312702" y="2343574"/>
            <a:ext cx="692098" cy="741002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1500324" y="0"/>
            <a:ext cx="1504476" cy="6056306"/>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964681" y="-6774"/>
            <a:ext cx="6040119" cy="1325476"/>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219200" y="758615"/>
            <a:ext cx="10566400" cy="19657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219200" y="2858032"/>
            <a:ext cx="10566400" cy="57236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826242" y="9100627"/>
            <a:ext cx="4473502" cy="519289"/>
          </a:xfrm>
          <a:prstGeom prst="rect">
            <a:avLst/>
          </a:prstGeom>
        </p:spPr>
        <p:txBody>
          <a:bodyPr vert="horz" lIns="91440" tIns="45720" rIns="91440" bIns="45720" rtlCol="0" anchor="ctr">
            <a:normAutofit/>
          </a:bodyPr>
          <a:lstStyle>
            <a:lvl1pPr algn="r">
              <a:defRPr sz="1173">
                <a:solidFill>
                  <a:schemeClr val="tx2"/>
                </a:solidFill>
                <a:latin typeface="+mn-lt"/>
              </a:defRPr>
            </a:lvl1pPr>
          </a:lstStyle>
          <a:p>
            <a:fld id="{11EAACC7-3B3F-47D1-959A-EF58926E955E}" type="datetimeFigureOut">
              <a:rPr lang="en-US" smtClean="0"/>
              <a:t>11/7/2022</a:t>
            </a:fld>
            <a:endParaRPr lang="en-US"/>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64725" y="9100627"/>
            <a:ext cx="4797136" cy="519289"/>
          </a:xfrm>
          <a:prstGeom prst="rect">
            <a:avLst/>
          </a:prstGeom>
        </p:spPr>
        <p:txBody>
          <a:bodyPr vert="horz" lIns="91440" tIns="45720" rIns="91440" bIns="45720" rtlCol="0" anchor="ctr">
            <a:normAutofit/>
          </a:bodyPr>
          <a:lstStyle>
            <a:lvl1pPr algn="l">
              <a:defRPr sz="1280" b="1" spc="32" baseline="0">
                <a:solidFill>
                  <a:schemeClr val="tx2"/>
                </a:solidFill>
                <a:latin typeface="+mj-lt"/>
              </a:defRPr>
            </a:lvl1pPr>
          </a:lstStyle>
          <a:p>
            <a:endParaRPr lang="en-US"/>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2375976" y="9100627"/>
            <a:ext cx="502279" cy="519289"/>
          </a:xfrm>
          <a:prstGeom prst="rect">
            <a:avLst/>
          </a:prstGeom>
        </p:spPr>
        <p:txBody>
          <a:bodyPr vert="horz" lIns="91440" tIns="45720" rIns="91440" bIns="45720" rtlCol="0" anchor="ctr">
            <a:normAutofit/>
          </a:bodyPr>
          <a:lstStyle>
            <a:lvl1pPr algn="r">
              <a:defRPr sz="1173">
                <a:solidFill>
                  <a:schemeClr val="tx2"/>
                </a:solidFill>
                <a:latin typeface="+mn-lt"/>
              </a:defRPr>
            </a:lvl1pPr>
          </a:lstStyle>
          <a:p>
            <a:fld id="{312CC964-A50B-4C29-B4E4-2C30BB34CCF3}" type="slidenum">
              <a:rPr lang="en-US" smtClean="0"/>
              <a:t>‹#›</a:t>
            </a:fld>
            <a:endParaRPr lang="en-US"/>
          </a:p>
        </p:txBody>
      </p:sp>
    </p:spTree>
    <p:extLst>
      <p:ext uri="{BB962C8B-B14F-4D97-AF65-F5344CB8AC3E}">
        <p14:creationId xmlns:p14="http://schemas.microsoft.com/office/powerpoint/2010/main" val="4032334377"/>
      </p:ext>
    </p:extLst>
  </p:cSld>
  <p:clrMap bg1="lt1" tx1="dk1" bg2="lt2" tx2="dk2" accent1="accent1" accent2="accent2" accent3="accent3" accent4="accent4" accent5="accent5" accent6="accent6" hlink="hlink" folHlink="folHlink"/>
  <p:sldLayoutIdLst>
    <p:sldLayoutId id="2147496712" r:id="rId1"/>
    <p:sldLayoutId id="2147496713" r:id="rId2"/>
    <p:sldLayoutId id="2147496714" r:id="rId3"/>
    <p:sldLayoutId id="2147496715" r:id="rId4"/>
    <p:sldLayoutId id="2147496716" r:id="rId5"/>
    <p:sldLayoutId id="2147496717" r:id="rId6"/>
    <p:sldLayoutId id="2147496718" r:id="rId7"/>
    <p:sldLayoutId id="2147496719" r:id="rId8"/>
    <p:sldLayoutId id="2147496720" r:id="rId9"/>
    <p:sldLayoutId id="2147496721" r:id="rId10"/>
    <p:sldLayoutId id="2147496722" r:id="rId11"/>
  </p:sldLayoutIdLst>
  <p:txStyles>
    <p:titleStyle>
      <a:lvl1pPr algn="l" defTabSz="975390" rtl="0" eaLnBrk="1" latinLnBrk="0" hangingPunct="1">
        <a:lnSpc>
          <a:spcPct val="90000"/>
        </a:lnSpc>
        <a:spcBef>
          <a:spcPct val="0"/>
        </a:spcBef>
        <a:buNone/>
        <a:defRPr sz="4693" i="1" kern="1200" cap="all" baseline="0">
          <a:solidFill>
            <a:schemeClr val="tx2"/>
          </a:solidFill>
          <a:latin typeface="+mj-lt"/>
          <a:ea typeface="+mj-ea"/>
          <a:cs typeface="+mj-cs"/>
        </a:defRPr>
      </a:lvl1pPr>
    </p:titleStyle>
    <p:bodyStyle>
      <a:lvl1pPr marL="243848" indent="-243848" algn="l" defTabSz="975390" rtl="0" eaLnBrk="1" latinLnBrk="0" hangingPunct="1">
        <a:lnSpc>
          <a:spcPct val="100000"/>
        </a:lnSpc>
        <a:spcBef>
          <a:spcPts val="1067"/>
        </a:spcBef>
        <a:buSzPct val="80000"/>
        <a:buFont typeface="Arial" panose="020B0604020202020204" pitchFamily="34" charset="0"/>
        <a:buChar char="•"/>
        <a:defRPr sz="2560" kern="1200">
          <a:solidFill>
            <a:schemeClr val="tx2"/>
          </a:solidFill>
          <a:latin typeface="+mn-lt"/>
          <a:ea typeface="+mn-ea"/>
          <a:cs typeface="+mn-cs"/>
        </a:defRPr>
      </a:lvl1pPr>
      <a:lvl2pPr marL="731543" indent="-243848" algn="l" defTabSz="975390" rtl="0" eaLnBrk="1" latinLnBrk="0" hangingPunct="1">
        <a:lnSpc>
          <a:spcPct val="100000"/>
        </a:lnSpc>
        <a:spcBef>
          <a:spcPts val="533"/>
        </a:spcBef>
        <a:buSzPct val="80000"/>
        <a:buFont typeface="Arial" panose="020B0604020202020204" pitchFamily="34" charset="0"/>
        <a:buChar char="•"/>
        <a:defRPr sz="2133" kern="1200">
          <a:solidFill>
            <a:schemeClr val="tx2"/>
          </a:solidFill>
          <a:latin typeface="+mn-lt"/>
          <a:ea typeface="+mn-ea"/>
          <a:cs typeface="+mn-cs"/>
        </a:defRPr>
      </a:lvl2pPr>
      <a:lvl3pPr marL="1219238" indent="-243848" algn="l" defTabSz="975390" rtl="0" eaLnBrk="1" latinLnBrk="0" hangingPunct="1">
        <a:lnSpc>
          <a:spcPct val="100000"/>
        </a:lnSpc>
        <a:spcBef>
          <a:spcPts val="533"/>
        </a:spcBef>
        <a:buSzPct val="80000"/>
        <a:buFont typeface="Arial" panose="020B0604020202020204" pitchFamily="34" charset="0"/>
        <a:buChar char="•"/>
        <a:defRPr sz="1920" kern="1200">
          <a:solidFill>
            <a:schemeClr val="tx2"/>
          </a:solidFill>
          <a:latin typeface="+mn-lt"/>
          <a:ea typeface="+mn-ea"/>
          <a:cs typeface="+mn-cs"/>
        </a:defRPr>
      </a:lvl3pPr>
      <a:lvl4pPr marL="1706933" indent="-243848" algn="l" defTabSz="975390" rtl="0" eaLnBrk="1" latinLnBrk="0" hangingPunct="1">
        <a:lnSpc>
          <a:spcPct val="100000"/>
        </a:lnSpc>
        <a:spcBef>
          <a:spcPts val="533"/>
        </a:spcBef>
        <a:buSzPct val="80000"/>
        <a:buFont typeface="Arial" panose="020B0604020202020204" pitchFamily="34" charset="0"/>
        <a:buChar char="•"/>
        <a:defRPr sz="1707" kern="1200">
          <a:solidFill>
            <a:schemeClr val="tx2"/>
          </a:solidFill>
          <a:latin typeface="+mn-lt"/>
          <a:ea typeface="+mn-ea"/>
          <a:cs typeface="+mn-cs"/>
        </a:defRPr>
      </a:lvl4pPr>
      <a:lvl5pPr marL="2194629" indent="-243848" algn="l" defTabSz="975390" rtl="0" eaLnBrk="1" latinLnBrk="0" hangingPunct="1">
        <a:lnSpc>
          <a:spcPct val="100000"/>
        </a:lnSpc>
        <a:spcBef>
          <a:spcPts val="533"/>
        </a:spcBef>
        <a:buSzPct val="80000"/>
        <a:buFont typeface="Arial" panose="020B0604020202020204" pitchFamily="34" charset="0"/>
        <a:buChar char="•"/>
        <a:defRPr sz="1707" kern="1200">
          <a:solidFill>
            <a:schemeClr val="tx2"/>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646535-AEF6-4883-A4F9-EEC1F8B4319E}"/>
              </a:ext>
            </a:extLst>
          </p:cNvPr>
          <p:cNvSpPr/>
          <p:nvPr/>
        </p:nvSpPr>
        <p:spPr>
          <a:xfrm>
            <a:off x="0" y="0"/>
            <a:ext cx="17339733" cy="97536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1"/>
          </a:p>
        </p:txBody>
      </p:sp>
      <p:sp>
        <p:nvSpPr>
          <p:cNvPr id="2" name="Title Placeholder 1"/>
          <p:cNvSpPr>
            <a:spLocks noGrp="1"/>
          </p:cNvSpPr>
          <p:nvPr>
            <p:ph type="title"/>
          </p:nvPr>
        </p:nvSpPr>
        <p:spPr>
          <a:xfrm>
            <a:off x="1024000" y="880640"/>
            <a:ext cx="15258058" cy="2101089"/>
          </a:xfrm>
          <a:prstGeom prst="rect">
            <a:avLst/>
          </a:prstGeom>
        </p:spPr>
        <p:txBody>
          <a:bodyPr vert="horz" wrap="square" lIns="0" tIns="0" rIns="0" bIns="0" rtlCol="0" anchor="t" anchorCtr="0">
            <a:normAutofit/>
          </a:bodyPr>
          <a:lstStyle/>
          <a:p>
            <a:endParaRPr lang="en-US" dirty="0"/>
          </a:p>
        </p:txBody>
      </p:sp>
      <p:sp>
        <p:nvSpPr>
          <p:cNvPr id="3" name="Text Placeholder 2"/>
          <p:cNvSpPr>
            <a:spLocks noGrp="1"/>
          </p:cNvSpPr>
          <p:nvPr>
            <p:ph type="body" idx="1"/>
          </p:nvPr>
        </p:nvSpPr>
        <p:spPr>
          <a:xfrm>
            <a:off x="1024001" y="3614721"/>
            <a:ext cx="15258062" cy="4590044"/>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40835" y="8729600"/>
            <a:ext cx="4402668" cy="1024000"/>
          </a:xfrm>
          <a:prstGeom prst="rect">
            <a:avLst/>
          </a:prstGeom>
        </p:spPr>
        <p:txBody>
          <a:bodyPr vert="horz" lIns="0" tIns="180000" rIns="0" bIns="180000" rtlCol="0" anchor="ctr"/>
          <a:lstStyle>
            <a:lvl1pPr algn="l">
              <a:lnSpc>
                <a:spcPct val="120000"/>
              </a:lnSpc>
              <a:defRPr sz="1707" spc="28" baseline="0">
                <a:solidFill>
                  <a:schemeClr val="tx1"/>
                </a:solidFill>
                <a:latin typeface="+mn-lt"/>
              </a:defRPr>
            </a:lvl1pPr>
          </a:lstStyle>
          <a:p>
            <a:fld id="{8DEA2CF1-0EB2-4673-802D-3371233E4A77}" type="datetime2">
              <a:rPr lang="en-US" smtClean="0"/>
              <a:t>Monday, November 7, 2022</a:t>
            </a:fld>
            <a:endParaRPr lang="en-US" dirty="0"/>
          </a:p>
        </p:txBody>
      </p:sp>
      <p:sp>
        <p:nvSpPr>
          <p:cNvPr id="5" name="Footer Placeholder 4"/>
          <p:cNvSpPr>
            <a:spLocks noGrp="1"/>
          </p:cNvSpPr>
          <p:nvPr>
            <p:ph type="ftr" sz="quarter" idx="3"/>
          </p:nvPr>
        </p:nvSpPr>
        <p:spPr>
          <a:xfrm>
            <a:off x="6468534" y="8729600"/>
            <a:ext cx="7116516" cy="1024000"/>
          </a:xfrm>
          <a:prstGeom prst="rect">
            <a:avLst/>
          </a:prstGeom>
        </p:spPr>
        <p:txBody>
          <a:bodyPr vert="horz" lIns="0" tIns="180000" rIns="0" bIns="180000" rtlCol="0" anchor="ctr"/>
          <a:lstStyle>
            <a:lvl1pPr algn="ctr">
              <a:lnSpc>
                <a:spcPct val="120000"/>
              </a:lnSpc>
              <a:defRPr sz="1707" spc="28" baseline="0">
                <a:solidFill>
                  <a:schemeClr val="tx1"/>
                </a:solidFill>
                <a:latin typeface="+mn-lt"/>
              </a:defRPr>
            </a:lvl1pPr>
          </a:lstStyle>
          <a:p>
            <a:pPr algn="l"/>
            <a:r>
              <a:rPr lang="en-US"/>
              <a:t>Sample Footer Text</a:t>
            </a:r>
            <a:endParaRPr lang="en-US" dirty="0"/>
          </a:p>
        </p:txBody>
      </p:sp>
      <p:sp>
        <p:nvSpPr>
          <p:cNvPr id="6" name="Slide Number Placeholder 5"/>
          <p:cNvSpPr>
            <a:spLocks noGrp="1"/>
          </p:cNvSpPr>
          <p:nvPr>
            <p:ph type="sldNum" sz="quarter" idx="4"/>
          </p:nvPr>
        </p:nvSpPr>
        <p:spPr>
          <a:xfrm>
            <a:off x="14610082" y="8729600"/>
            <a:ext cx="1688816" cy="1024000"/>
          </a:xfrm>
          <a:prstGeom prst="rect">
            <a:avLst/>
          </a:prstGeom>
        </p:spPr>
        <p:txBody>
          <a:bodyPr vert="horz" lIns="0" tIns="180000" rIns="0" bIns="180000" rtlCol="0" anchor="ctr"/>
          <a:lstStyle>
            <a:lvl1pPr algn="r">
              <a:lnSpc>
                <a:spcPct val="120000"/>
              </a:lnSpc>
              <a:defRPr sz="1707" spc="28" baseline="0">
                <a:solidFill>
                  <a:schemeClr val="tx1"/>
                </a:solidFill>
                <a:latin typeface="+mn-lt"/>
              </a:defRPr>
            </a:lvl1pPr>
          </a:lstStyle>
          <a:p>
            <a:fld id="{1621B6DD-29C1-4FEA-923F-71EA1347694C}" type="slidenum">
              <a:rPr lang="en-US" smtClean="0"/>
              <a:pPr/>
              <a:t>‹#›</a:t>
            </a:fld>
            <a:endParaRPr lang="en-US" dirty="0"/>
          </a:p>
        </p:txBody>
      </p:sp>
    </p:spTree>
    <p:extLst>
      <p:ext uri="{BB962C8B-B14F-4D97-AF65-F5344CB8AC3E}">
        <p14:creationId xmlns:p14="http://schemas.microsoft.com/office/powerpoint/2010/main" val="2376892058"/>
      </p:ext>
    </p:extLst>
  </p:cSld>
  <p:clrMap bg1="dk1" tx1="lt1" bg2="dk2" tx2="lt2" accent1="accent1" accent2="accent2" accent3="accent3" accent4="accent4" accent5="accent5" accent6="accent6" hlink="hlink" folHlink="folHlink"/>
  <p:sldLayoutIdLst>
    <p:sldLayoutId id="2147496772" r:id="rId1"/>
    <p:sldLayoutId id="2147496773" r:id="rId2"/>
    <p:sldLayoutId id="2147496774" r:id="rId3"/>
    <p:sldLayoutId id="2147496775" r:id="rId4"/>
    <p:sldLayoutId id="2147496776" r:id="rId5"/>
    <p:sldLayoutId id="2147496777" r:id="rId6"/>
    <p:sldLayoutId id="2147496778" r:id="rId7"/>
    <p:sldLayoutId id="2147496779" r:id="rId8"/>
    <p:sldLayoutId id="2147496780" r:id="rId9"/>
    <p:sldLayoutId id="2147496781" r:id="rId10"/>
    <p:sldLayoutId id="2147496782" r:id="rId11"/>
  </p:sldLayoutIdLst>
  <p:hf sldNum="0" hdr="0" ftr="0" dt="0"/>
  <p:txStyles>
    <p:titleStyle>
      <a:lvl1pPr algn="l" defTabSz="1300460" rtl="0" eaLnBrk="1" latinLnBrk="0" hangingPunct="1">
        <a:lnSpc>
          <a:spcPct val="100000"/>
        </a:lnSpc>
        <a:spcBef>
          <a:spcPct val="0"/>
        </a:spcBef>
        <a:buNone/>
        <a:defRPr sz="4551" kern="1200" cap="none" baseline="0">
          <a:solidFill>
            <a:schemeClr val="tx1"/>
          </a:solidFill>
          <a:latin typeface="+mj-lt"/>
          <a:ea typeface="+mj-ea"/>
          <a:cs typeface="+mj-cs"/>
        </a:defRPr>
      </a:lvl1pPr>
    </p:titleStyle>
    <p:bodyStyle>
      <a:lvl1pPr marL="325115" indent="-325115" algn="l" defTabSz="1300460" rtl="0" eaLnBrk="1" latinLnBrk="0" hangingPunct="1">
        <a:lnSpc>
          <a:spcPct val="120000"/>
        </a:lnSpc>
        <a:spcBef>
          <a:spcPts val="1422"/>
        </a:spcBef>
        <a:buClr>
          <a:schemeClr val="accent4"/>
        </a:buClr>
        <a:buFont typeface="The Hand Extrablack" panose="03070A02030502020204" pitchFamily="66" charset="0"/>
        <a:buChar char="•"/>
        <a:defRPr sz="2844" kern="1200" spc="28" baseline="0">
          <a:solidFill>
            <a:schemeClr val="tx1">
              <a:alpha val="58000"/>
            </a:schemeClr>
          </a:solidFill>
          <a:latin typeface="+mn-lt"/>
          <a:ea typeface="+mn-ea"/>
          <a:cs typeface="+mn-cs"/>
        </a:defRPr>
      </a:lvl1pPr>
      <a:lvl2pPr marL="975345" indent="-325115" algn="l" defTabSz="1300460" rtl="0" eaLnBrk="1" latinLnBrk="0" hangingPunct="1">
        <a:lnSpc>
          <a:spcPct val="120000"/>
        </a:lnSpc>
        <a:spcBef>
          <a:spcPts val="711"/>
        </a:spcBef>
        <a:buClr>
          <a:schemeClr val="accent4"/>
        </a:buClr>
        <a:buFont typeface="The Hand Extrablack" panose="03070A02030502020204" pitchFamily="66" charset="0"/>
        <a:buChar char="•"/>
        <a:defRPr sz="2844" kern="1200" spc="28" baseline="0">
          <a:solidFill>
            <a:schemeClr val="tx1">
              <a:alpha val="58000"/>
            </a:schemeClr>
          </a:solidFill>
          <a:latin typeface="+mn-lt"/>
          <a:ea typeface="+mn-ea"/>
          <a:cs typeface="+mn-cs"/>
        </a:defRPr>
      </a:lvl2pPr>
      <a:lvl3pPr marL="1625575" indent="-325115" algn="l" defTabSz="1300460" rtl="0" eaLnBrk="1" latinLnBrk="0" hangingPunct="1">
        <a:lnSpc>
          <a:spcPct val="120000"/>
        </a:lnSpc>
        <a:spcBef>
          <a:spcPts val="711"/>
        </a:spcBef>
        <a:buClr>
          <a:schemeClr val="accent4"/>
        </a:buClr>
        <a:buFont typeface="The Hand Extrablack" panose="03070A02030502020204" pitchFamily="66" charset="0"/>
        <a:buChar char="•"/>
        <a:defRPr sz="2844" kern="1200" spc="28" baseline="0">
          <a:solidFill>
            <a:schemeClr val="tx1">
              <a:alpha val="58000"/>
            </a:schemeClr>
          </a:solidFill>
          <a:latin typeface="+mn-lt"/>
          <a:ea typeface="+mn-ea"/>
          <a:cs typeface="+mn-cs"/>
        </a:defRPr>
      </a:lvl3pPr>
      <a:lvl4pPr marL="2275804" indent="-325115" algn="l" defTabSz="1300460" rtl="0" eaLnBrk="1" latinLnBrk="0" hangingPunct="1">
        <a:lnSpc>
          <a:spcPct val="120000"/>
        </a:lnSpc>
        <a:spcBef>
          <a:spcPts val="711"/>
        </a:spcBef>
        <a:buClr>
          <a:schemeClr val="accent4"/>
        </a:buClr>
        <a:buFont typeface="The Hand Extrablack" panose="03070A02030502020204" pitchFamily="66" charset="0"/>
        <a:buChar char="•"/>
        <a:defRPr sz="2844" kern="1200" spc="28" baseline="0">
          <a:solidFill>
            <a:schemeClr val="tx1">
              <a:alpha val="58000"/>
            </a:schemeClr>
          </a:solidFill>
          <a:latin typeface="+mn-lt"/>
          <a:ea typeface="+mn-ea"/>
          <a:cs typeface="+mn-cs"/>
        </a:defRPr>
      </a:lvl4pPr>
      <a:lvl5pPr marL="2926034" indent="-325115" algn="l" defTabSz="1300460" rtl="0" eaLnBrk="1" latinLnBrk="0" hangingPunct="1">
        <a:lnSpc>
          <a:spcPct val="120000"/>
        </a:lnSpc>
        <a:spcBef>
          <a:spcPts val="711"/>
        </a:spcBef>
        <a:buClr>
          <a:schemeClr val="accent4"/>
        </a:buClr>
        <a:buFont typeface="The Hand Extrablack" panose="03070A02030502020204" pitchFamily="66" charset="0"/>
        <a:buChar char="•"/>
        <a:defRPr sz="2844" kern="1200" spc="28" baseline="0">
          <a:solidFill>
            <a:schemeClr val="tx1">
              <a:alpha val="58000"/>
            </a:schemeClr>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749C77-AA3A-4DA0-9E20-32FCD2B8BD5F}"/>
              </a:ext>
            </a:extLst>
          </p:cNvPr>
          <p:cNvSpPr>
            <a:spLocks noGrp="1"/>
          </p:cNvSpPr>
          <p:nvPr>
            <p:ph type="title"/>
          </p:nvPr>
        </p:nvSpPr>
        <p:spPr>
          <a:xfrm>
            <a:off x="576000" y="768000"/>
            <a:ext cx="11841211" cy="2573511"/>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98DC81A-9B5E-4A92-AA7B-3D750F95F434}"/>
              </a:ext>
            </a:extLst>
          </p:cNvPr>
          <p:cNvSpPr>
            <a:spLocks noGrp="1"/>
          </p:cNvSpPr>
          <p:nvPr>
            <p:ph type="body" idx="1"/>
          </p:nvPr>
        </p:nvSpPr>
        <p:spPr>
          <a:xfrm>
            <a:off x="576000" y="3596640"/>
            <a:ext cx="11841212" cy="537576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04B8083-48FB-4D6A-B77A-262FE3E23D6C}"/>
              </a:ext>
            </a:extLst>
          </p:cNvPr>
          <p:cNvSpPr>
            <a:spLocks noGrp="1"/>
          </p:cNvSpPr>
          <p:nvPr>
            <p:ph type="ftr" sz="quarter" idx="3"/>
          </p:nvPr>
        </p:nvSpPr>
        <p:spPr>
          <a:xfrm>
            <a:off x="576001" y="8980481"/>
            <a:ext cx="7840848" cy="519289"/>
          </a:xfrm>
          <a:prstGeom prst="rect">
            <a:avLst/>
          </a:prstGeom>
        </p:spPr>
        <p:txBody>
          <a:bodyPr vert="horz" lIns="91440" tIns="45720" rIns="91440" bIns="45720" rtlCol="0" anchor="ctr"/>
          <a:lstStyle>
            <a:lvl1pPr algn="l">
              <a:defRPr sz="1067" spc="107" baseline="0">
                <a:solidFill>
                  <a:schemeClr val="tx1"/>
                </a:solidFill>
              </a:defRPr>
            </a:lvl1pPr>
          </a:lstStyle>
          <a:p>
            <a:endParaRPr lang="en-US" sz="1067" dirty="0"/>
          </a:p>
        </p:txBody>
      </p:sp>
      <p:sp>
        <p:nvSpPr>
          <p:cNvPr id="4" name="Date Placeholder 3">
            <a:extLst>
              <a:ext uri="{FF2B5EF4-FFF2-40B4-BE49-F238E27FC236}">
                <a16:creationId xmlns:a16="http://schemas.microsoft.com/office/drawing/2014/main" id="{41EDA5BD-F7C8-4883-81D1-EF1F6F00EF72}"/>
              </a:ext>
            </a:extLst>
          </p:cNvPr>
          <p:cNvSpPr>
            <a:spLocks noGrp="1"/>
          </p:cNvSpPr>
          <p:nvPr>
            <p:ph type="dt" sz="half" idx="2"/>
          </p:nvPr>
        </p:nvSpPr>
        <p:spPr>
          <a:xfrm>
            <a:off x="8613987" y="8980481"/>
            <a:ext cx="2798366" cy="519289"/>
          </a:xfrm>
          <a:prstGeom prst="rect">
            <a:avLst/>
          </a:prstGeom>
        </p:spPr>
        <p:txBody>
          <a:bodyPr vert="horz" lIns="91440" tIns="45720" rIns="91440" bIns="45720" rtlCol="0" anchor="ctr"/>
          <a:lstStyle>
            <a:lvl1pPr algn="r">
              <a:defRPr sz="1067" cap="none" spc="107" baseline="0">
                <a:solidFill>
                  <a:schemeClr val="tx1"/>
                </a:solidFill>
              </a:defRPr>
            </a:lvl1pPr>
          </a:lstStyle>
          <a:p>
            <a:pPr algn="r"/>
            <a:fld id="{7CF0BCE0-945C-4FDF-95A1-2149B1FF5B83}" type="datetimeFigureOut">
              <a:rPr lang="en-US" smtClean="0"/>
              <a:pPr algn="r"/>
              <a:t>11/7/2022</a:t>
            </a:fld>
            <a:endParaRPr lang="en-US" dirty="0"/>
          </a:p>
        </p:txBody>
      </p:sp>
      <p:sp>
        <p:nvSpPr>
          <p:cNvPr id="6" name="Slide Number Placeholder 5">
            <a:extLst>
              <a:ext uri="{FF2B5EF4-FFF2-40B4-BE49-F238E27FC236}">
                <a16:creationId xmlns:a16="http://schemas.microsoft.com/office/drawing/2014/main" id="{AB48FEDB-2614-400B-9C19-0F4D448D98AB}"/>
              </a:ext>
            </a:extLst>
          </p:cNvPr>
          <p:cNvSpPr>
            <a:spLocks noGrp="1"/>
          </p:cNvSpPr>
          <p:nvPr>
            <p:ph type="sldNum" sz="quarter" idx="4"/>
          </p:nvPr>
        </p:nvSpPr>
        <p:spPr>
          <a:xfrm>
            <a:off x="11609493" y="8980481"/>
            <a:ext cx="807719" cy="519289"/>
          </a:xfrm>
          <a:prstGeom prst="rect">
            <a:avLst/>
          </a:prstGeom>
        </p:spPr>
        <p:txBody>
          <a:bodyPr vert="horz" lIns="91440" tIns="45720" rIns="91440" bIns="45720" rtlCol="0" anchor="ctr"/>
          <a:lstStyle>
            <a:lvl1pPr algn="r">
              <a:defRPr sz="1067" spc="107" baseline="0">
                <a:solidFill>
                  <a:schemeClr val="tx1"/>
                </a:solidFill>
              </a:defRPr>
            </a:lvl1pPr>
          </a:lstStyle>
          <a:p>
            <a:fld id="{4CD77608-3819-479B-BB98-C216BA724EFE}" type="slidenum">
              <a:rPr lang="en-US" smtClean="0"/>
              <a:pPr/>
              <a:t>‹#›</a:t>
            </a:fld>
            <a:endParaRPr lang="en-US" sz="1067" dirty="0"/>
          </a:p>
        </p:txBody>
      </p:sp>
    </p:spTree>
    <p:extLst>
      <p:ext uri="{BB962C8B-B14F-4D97-AF65-F5344CB8AC3E}">
        <p14:creationId xmlns:p14="http://schemas.microsoft.com/office/powerpoint/2010/main" val="2570060776"/>
      </p:ext>
    </p:extLst>
  </p:cSld>
  <p:clrMap bg1="dk1" tx1="lt1" bg2="dk2" tx2="lt2" accent1="accent1" accent2="accent2" accent3="accent3" accent4="accent4" accent5="accent5" accent6="accent6" hlink="hlink" folHlink="folHlink"/>
  <p:sldLayoutIdLst>
    <p:sldLayoutId id="2147496808" r:id="rId1"/>
    <p:sldLayoutId id="2147496809" r:id="rId2"/>
    <p:sldLayoutId id="2147496810" r:id="rId3"/>
    <p:sldLayoutId id="2147496811" r:id="rId4"/>
    <p:sldLayoutId id="2147496812" r:id="rId5"/>
    <p:sldLayoutId id="2147496813" r:id="rId6"/>
    <p:sldLayoutId id="2147496814" r:id="rId7"/>
    <p:sldLayoutId id="2147496815" r:id="rId8"/>
    <p:sldLayoutId id="2147496816" r:id="rId9"/>
    <p:sldLayoutId id="2147496817" r:id="rId10"/>
    <p:sldLayoutId id="2147496818" r:id="rId11"/>
  </p:sldLayoutIdLst>
  <p:txStyles>
    <p:titleStyle>
      <a:lvl1pPr algn="l" defTabSz="975390" rtl="0" eaLnBrk="1" latinLnBrk="0" hangingPunct="1">
        <a:lnSpc>
          <a:spcPct val="90000"/>
        </a:lnSpc>
        <a:spcBef>
          <a:spcPct val="0"/>
        </a:spcBef>
        <a:buNone/>
        <a:defRPr sz="6400" kern="1200">
          <a:solidFill>
            <a:schemeClr val="tx1"/>
          </a:solidFill>
          <a:latin typeface="+mj-lt"/>
          <a:ea typeface="+mj-ea"/>
          <a:cs typeface="+mj-cs"/>
        </a:defRPr>
      </a:lvl1pPr>
    </p:titleStyle>
    <p:bodyStyle>
      <a:lvl1pPr marL="288009" indent="-288009" algn="l" defTabSz="975390" rtl="0" eaLnBrk="1" latinLnBrk="0" hangingPunct="1">
        <a:lnSpc>
          <a:spcPct val="125000"/>
        </a:lnSpc>
        <a:spcBef>
          <a:spcPts val="1067"/>
        </a:spcBef>
        <a:buFont typeface="Arial" panose="020B0604020202020204" pitchFamily="34" charset="0"/>
        <a:buChar char="•"/>
        <a:defRPr sz="1920" kern="1200" spc="53" baseline="0">
          <a:solidFill>
            <a:schemeClr val="tx1"/>
          </a:solidFill>
          <a:latin typeface="+mn-lt"/>
          <a:ea typeface="+mn-ea"/>
          <a:cs typeface="+mn-cs"/>
        </a:defRPr>
      </a:lvl1pPr>
      <a:lvl2pPr marL="768024" indent="-288009" algn="l" defTabSz="975390" rtl="0" eaLnBrk="1" latinLnBrk="0" hangingPunct="1">
        <a:lnSpc>
          <a:spcPct val="125000"/>
        </a:lnSpc>
        <a:spcBef>
          <a:spcPts val="533"/>
        </a:spcBef>
        <a:buFont typeface="Arial" panose="020B0604020202020204" pitchFamily="34" charset="0"/>
        <a:buChar char="•"/>
        <a:defRPr sz="1920" kern="1200" spc="53" baseline="0">
          <a:solidFill>
            <a:schemeClr val="tx1"/>
          </a:solidFill>
          <a:latin typeface="+mn-lt"/>
          <a:ea typeface="+mn-ea"/>
          <a:cs typeface="+mn-cs"/>
        </a:defRPr>
      </a:lvl2pPr>
      <a:lvl3pPr marL="1152036" indent="-288009" algn="l" defTabSz="975390" rtl="0" eaLnBrk="1" latinLnBrk="0" hangingPunct="1">
        <a:lnSpc>
          <a:spcPct val="125000"/>
        </a:lnSpc>
        <a:spcBef>
          <a:spcPts val="533"/>
        </a:spcBef>
        <a:buFont typeface="Arial" panose="020B0604020202020204" pitchFamily="34" charset="0"/>
        <a:buChar char="•"/>
        <a:defRPr sz="1920" kern="1200" spc="53" baseline="0">
          <a:solidFill>
            <a:schemeClr val="tx1"/>
          </a:solidFill>
          <a:latin typeface="+mn-lt"/>
          <a:ea typeface="+mn-ea"/>
          <a:cs typeface="+mn-cs"/>
        </a:defRPr>
      </a:lvl3pPr>
      <a:lvl4pPr marL="1536048" indent="-288009" algn="l" defTabSz="975390" rtl="0" eaLnBrk="1" latinLnBrk="0" hangingPunct="1">
        <a:lnSpc>
          <a:spcPct val="125000"/>
        </a:lnSpc>
        <a:spcBef>
          <a:spcPts val="533"/>
        </a:spcBef>
        <a:buFont typeface="Arial" panose="020B0604020202020204" pitchFamily="34" charset="0"/>
        <a:buChar char="•"/>
        <a:defRPr sz="1920" kern="1200" spc="53" baseline="0">
          <a:solidFill>
            <a:schemeClr val="tx1"/>
          </a:solidFill>
          <a:latin typeface="+mn-lt"/>
          <a:ea typeface="+mn-ea"/>
          <a:cs typeface="+mn-cs"/>
        </a:defRPr>
      </a:lvl4pPr>
      <a:lvl5pPr marL="1920060" indent="-288009" algn="l" defTabSz="975390" rtl="0" eaLnBrk="1" latinLnBrk="0" hangingPunct="1">
        <a:lnSpc>
          <a:spcPct val="125000"/>
        </a:lnSpc>
        <a:spcBef>
          <a:spcPts val="533"/>
        </a:spcBef>
        <a:buFont typeface="Arial" panose="020B0604020202020204" pitchFamily="34" charset="0"/>
        <a:buChar char="•"/>
        <a:defRPr sz="1920" kern="1200" spc="53" baseline="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240" y="390596"/>
            <a:ext cx="11704320" cy="1625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50240" y="2275842"/>
            <a:ext cx="11704320" cy="64369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50240" y="9040144"/>
            <a:ext cx="3034453"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B0E721D8-F2E8-4CA0-B0BB-2E7F3B7ABD33}" type="datetimeFigureOut">
              <a:rPr lang="en-US" smtClean="0"/>
              <a:pPr/>
              <a:t>11/7/2022</a:t>
            </a:fld>
            <a:endParaRPr lang="en-US"/>
          </a:p>
        </p:txBody>
      </p:sp>
      <p:sp>
        <p:nvSpPr>
          <p:cNvPr id="5" name="Footer Placeholder 4"/>
          <p:cNvSpPr>
            <a:spLocks noGrp="1"/>
          </p:cNvSpPr>
          <p:nvPr>
            <p:ph type="ftr" sz="quarter" idx="3"/>
          </p:nvPr>
        </p:nvSpPr>
        <p:spPr>
          <a:xfrm>
            <a:off x="4443307" y="9040144"/>
            <a:ext cx="4118187"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320107" y="9040144"/>
            <a:ext cx="3034453"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7091A9FD-CDA2-4BA5-8C18-59D6F59EB34A}" type="slidenum">
              <a:rPr lang="en-US" smtClean="0"/>
              <a:pPr/>
              <a:t>‹#›</a:t>
            </a:fld>
            <a:endParaRPr lang="en-US"/>
          </a:p>
        </p:txBody>
      </p:sp>
    </p:spTree>
    <p:extLst>
      <p:ext uri="{BB962C8B-B14F-4D97-AF65-F5344CB8AC3E}">
        <p14:creationId xmlns:p14="http://schemas.microsoft.com/office/powerpoint/2010/main" val="4141269596"/>
      </p:ext>
    </p:extLst>
  </p:cSld>
  <p:clrMap bg1="lt1" tx1="dk1" bg2="lt2" tx2="dk2" accent1="accent1" accent2="accent2" accent3="accent3" accent4="accent4" accent5="accent5" accent6="accent6" hlink="hlink" folHlink="folHlink"/>
  <p:sldLayoutIdLst>
    <p:sldLayoutId id="2147496859" r:id="rId1"/>
    <p:sldLayoutId id="2147496860" r:id="rId2"/>
  </p:sldLayoutIdLst>
  <p:txStyles>
    <p:titleStyle>
      <a:lvl1pPr algn="ctr" defTabSz="975390" rtl="0" eaLnBrk="1" latinLnBrk="0" hangingPunct="1">
        <a:spcBef>
          <a:spcPct val="0"/>
        </a:spcBef>
        <a:buNone/>
        <a:defRPr sz="4693" kern="1200">
          <a:solidFill>
            <a:schemeClr val="tx1"/>
          </a:solidFill>
          <a:latin typeface="+mj-lt"/>
          <a:ea typeface="+mj-ea"/>
          <a:cs typeface="+mj-cs"/>
        </a:defRPr>
      </a:lvl1pPr>
    </p:titleStyle>
    <p:bodyStyle>
      <a:lvl1pPr marL="365771" indent="-365771" algn="l" defTabSz="975390" rtl="0" eaLnBrk="1" latinLnBrk="0" hangingPunct="1">
        <a:spcBef>
          <a:spcPct val="20000"/>
        </a:spcBef>
        <a:buFont typeface="Arial" pitchFamily="34" charset="0"/>
        <a:buChar char="•"/>
        <a:defRPr sz="3413" kern="1200">
          <a:solidFill>
            <a:schemeClr val="tx1"/>
          </a:solidFill>
          <a:latin typeface="+mn-lt"/>
          <a:ea typeface="+mn-ea"/>
          <a:cs typeface="+mn-cs"/>
        </a:defRPr>
      </a:lvl1pPr>
      <a:lvl2pPr marL="792505" indent="-304810" algn="l" defTabSz="975390" rtl="0" eaLnBrk="1" latinLnBrk="0" hangingPunct="1">
        <a:spcBef>
          <a:spcPct val="20000"/>
        </a:spcBef>
        <a:buFont typeface="Arial" pitchFamily="34" charset="0"/>
        <a:buChar char="–"/>
        <a:defRPr sz="2987" kern="1200">
          <a:solidFill>
            <a:schemeClr val="tx1"/>
          </a:solidFill>
          <a:latin typeface="+mn-lt"/>
          <a:ea typeface="+mn-ea"/>
          <a:cs typeface="+mn-cs"/>
        </a:defRPr>
      </a:lvl2pPr>
      <a:lvl3pPr marL="1219238" indent="-243848" algn="l" defTabSz="975390" rtl="0" eaLnBrk="1" latinLnBrk="0" hangingPunct="1">
        <a:spcBef>
          <a:spcPct val="20000"/>
        </a:spcBef>
        <a:buFont typeface="Arial" pitchFamily="34" charset="0"/>
        <a:buChar char="•"/>
        <a:defRPr sz="2560" kern="1200">
          <a:solidFill>
            <a:schemeClr val="tx1"/>
          </a:solidFill>
          <a:latin typeface="+mn-lt"/>
          <a:ea typeface="+mn-ea"/>
          <a:cs typeface="+mn-cs"/>
        </a:defRPr>
      </a:lvl3pPr>
      <a:lvl4pPr marL="1706933" indent="-243848" algn="l" defTabSz="975390" rtl="0" eaLnBrk="1" latinLnBrk="0" hangingPunct="1">
        <a:spcBef>
          <a:spcPct val="20000"/>
        </a:spcBef>
        <a:buFont typeface="Arial" pitchFamily="34" charset="0"/>
        <a:buChar char="–"/>
        <a:defRPr sz="2133" kern="1200">
          <a:solidFill>
            <a:schemeClr val="tx1"/>
          </a:solidFill>
          <a:latin typeface="+mn-lt"/>
          <a:ea typeface="+mn-ea"/>
          <a:cs typeface="+mn-cs"/>
        </a:defRPr>
      </a:lvl4pPr>
      <a:lvl5pPr marL="2194629" indent="-243848" algn="l" defTabSz="975390" rtl="0" eaLnBrk="1" latinLnBrk="0" hangingPunct="1">
        <a:spcBef>
          <a:spcPct val="20000"/>
        </a:spcBef>
        <a:buFont typeface="Arial" pitchFamily="34" charset="0"/>
        <a:buChar char="»"/>
        <a:defRPr sz="2133" kern="1200">
          <a:solidFill>
            <a:schemeClr val="tx1"/>
          </a:solidFill>
          <a:latin typeface="+mn-lt"/>
          <a:ea typeface="+mn-ea"/>
          <a:cs typeface="+mn-cs"/>
        </a:defRPr>
      </a:lvl5pPr>
      <a:lvl6pPr marL="2682324" indent="-243848" algn="l" defTabSz="975390" rtl="0" eaLnBrk="1" latinLnBrk="0" hangingPunct="1">
        <a:spcBef>
          <a:spcPct val="20000"/>
        </a:spcBef>
        <a:buFont typeface="Arial" pitchFamily="34" charset="0"/>
        <a:buChar char="•"/>
        <a:defRPr sz="2133" kern="1200">
          <a:solidFill>
            <a:schemeClr val="tx1"/>
          </a:solidFill>
          <a:latin typeface="+mn-lt"/>
          <a:ea typeface="+mn-ea"/>
          <a:cs typeface="+mn-cs"/>
        </a:defRPr>
      </a:lvl6pPr>
      <a:lvl7pPr marL="3170019" indent="-243848" algn="l" defTabSz="975390" rtl="0" eaLnBrk="1" latinLnBrk="0" hangingPunct="1">
        <a:spcBef>
          <a:spcPct val="20000"/>
        </a:spcBef>
        <a:buFont typeface="Arial" pitchFamily="34" charset="0"/>
        <a:buChar char="•"/>
        <a:defRPr sz="2133" kern="1200">
          <a:solidFill>
            <a:schemeClr val="tx1"/>
          </a:solidFill>
          <a:latin typeface="+mn-lt"/>
          <a:ea typeface="+mn-ea"/>
          <a:cs typeface="+mn-cs"/>
        </a:defRPr>
      </a:lvl7pPr>
      <a:lvl8pPr marL="3657714" indent="-243848" algn="l" defTabSz="975390" rtl="0" eaLnBrk="1" latinLnBrk="0" hangingPunct="1">
        <a:spcBef>
          <a:spcPct val="20000"/>
        </a:spcBef>
        <a:buFont typeface="Arial" pitchFamily="34" charset="0"/>
        <a:buChar char="•"/>
        <a:defRPr sz="2133" kern="1200">
          <a:solidFill>
            <a:schemeClr val="tx1"/>
          </a:solidFill>
          <a:latin typeface="+mn-lt"/>
          <a:ea typeface="+mn-ea"/>
          <a:cs typeface="+mn-cs"/>
        </a:defRPr>
      </a:lvl8pPr>
      <a:lvl9pPr marL="4145410" indent="-243848" algn="l" defTabSz="975390" rtl="0" eaLnBrk="1" latinLnBrk="0" hangingPunct="1">
        <a:spcBef>
          <a:spcPct val="20000"/>
        </a:spcBef>
        <a:buFont typeface="Arial" pitchFamily="34" charset="0"/>
        <a:buChar char="•"/>
        <a:defRPr sz="2133"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435959F4-53DA-47FF-BC24-1E5B75C69876}"/>
              </a:ext>
            </a:extLst>
          </p:cNvPr>
          <p:cNvSpPr/>
          <p:nvPr/>
        </p:nvSpPr>
        <p:spPr>
          <a:xfrm>
            <a:off x="10403232" y="7845928"/>
            <a:ext cx="2601568" cy="190767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93" dirty="0"/>
          </a:p>
        </p:txBody>
      </p:sp>
      <p:grpSp>
        <p:nvGrpSpPr>
          <p:cNvPr id="20" name="Group 19">
            <a:extLst>
              <a:ext uri="{FF2B5EF4-FFF2-40B4-BE49-F238E27FC236}">
                <a16:creationId xmlns:a16="http://schemas.microsoft.com/office/drawing/2014/main" id="{A7CF83E8-F6F0-41E3-B580-7412A04DDFB5}"/>
              </a:ext>
            </a:extLst>
          </p:cNvPr>
          <p:cNvGrpSpPr/>
          <p:nvPr/>
        </p:nvGrpSpPr>
        <p:grpSpPr>
          <a:xfrm>
            <a:off x="11494454" y="7401288"/>
            <a:ext cx="945217" cy="1141329"/>
            <a:chOff x="10948005" y="3272152"/>
            <a:chExt cx="868640" cy="786648"/>
          </a:xfrm>
          <a:solidFill>
            <a:schemeClr val="accent1"/>
          </a:solidFill>
        </p:grpSpPr>
        <p:sp>
          <p:nvSpPr>
            <p:cNvPr id="21" name="Freeform: Shape 20">
              <a:extLst>
                <a:ext uri="{FF2B5EF4-FFF2-40B4-BE49-F238E27FC236}">
                  <a16:creationId xmlns:a16="http://schemas.microsoft.com/office/drawing/2014/main" id="{1A0B6DBB-705D-48D0-842C-F9DFA7684D19}"/>
                </a:ext>
              </a:extLst>
            </p:cNvPr>
            <p:cNvSpPr/>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2" name="Freeform: Shape 21">
              <a:extLst>
                <a:ext uri="{FF2B5EF4-FFF2-40B4-BE49-F238E27FC236}">
                  <a16:creationId xmlns:a16="http://schemas.microsoft.com/office/drawing/2014/main" id="{C194A764-16E1-4D0D-9357-76F80E6086C0}"/>
                </a:ext>
              </a:extLst>
            </p:cNvPr>
            <p:cNvSpPr/>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3" name="Freeform: Shape 22">
              <a:extLst>
                <a:ext uri="{FF2B5EF4-FFF2-40B4-BE49-F238E27FC236}">
                  <a16:creationId xmlns:a16="http://schemas.microsoft.com/office/drawing/2014/main" id="{115B7F3F-A40D-4F24-8536-E2420B433211}"/>
                </a:ext>
              </a:extLst>
            </p:cNvPr>
            <p:cNvSpPr/>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75390"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4" name="Graphic 12">
              <a:extLst>
                <a:ext uri="{FF2B5EF4-FFF2-40B4-BE49-F238E27FC236}">
                  <a16:creationId xmlns:a16="http://schemas.microsoft.com/office/drawing/2014/main" id="{CEF42844-A829-4ED2-A360-63BB2A7C45EE}"/>
                </a:ext>
              </a:extLst>
            </p:cNvPr>
            <p:cNvSpPr/>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sz="1493"/>
            </a:p>
          </p:txBody>
        </p:sp>
        <p:sp>
          <p:nvSpPr>
            <p:cNvPr id="25" name="Graphic 15">
              <a:extLst>
                <a:ext uri="{FF2B5EF4-FFF2-40B4-BE49-F238E27FC236}">
                  <a16:creationId xmlns:a16="http://schemas.microsoft.com/office/drawing/2014/main" id="{57B23B52-A1C3-44EF-BC11-9094A0DA11AB}"/>
                </a:ext>
              </a:extLst>
            </p:cNvPr>
            <p:cNvSpPr/>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sz="1493"/>
            </a:p>
          </p:txBody>
        </p:sp>
        <p:sp>
          <p:nvSpPr>
            <p:cNvPr id="26" name="Graphic 15">
              <a:extLst>
                <a:ext uri="{FF2B5EF4-FFF2-40B4-BE49-F238E27FC236}">
                  <a16:creationId xmlns:a16="http://schemas.microsoft.com/office/drawing/2014/main" id="{064E08E5-DA92-4CF2-A0BF-E341800227B2}"/>
                </a:ext>
              </a:extLst>
            </p:cNvPr>
            <p:cNvSpPr/>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sz="1493"/>
            </a:p>
          </p:txBody>
        </p:sp>
        <p:sp>
          <p:nvSpPr>
            <p:cNvPr id="27" name="Freeform: Shape 26">
              <a:extLst>
                <a:ext uri="{FF2B5EF4-FFF2-40B4-BE49-F238E27FC236}">
                  <a16:creationId xmlns:a16="http://schemas.microsoft.com/office/drawing/2014/main" id="{7A222560-E657-4CAE-B667-7BE9E224B244}"/>
                </a:ext>
              </a:extLst>
            </p:cNvPr>
            <p:cNvSpPr/>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dirty="0"/>
            </a:p>
          </p:txBody>
        </p:sp>
      </p:grpSp>
      <p:sp>
        <p:nvSpPr>
          <p:cNvPr id="8" name="Freeform: Shape 7">
            <a:extLst>
              <a:ext uri="{FF2B5EF4-FFF2-40B4-BE49-F238E27FC236}">
                <a16:creationId xmlns:a16="http://schemas.microsoft.com/office/drawing/2014/main" id="{59226104-0061-4319-8237-9C001BF85D49}"/>
              </a:ext>
            </a:extLst>
          </p:cNvPr>
          <p:cNvSpPr/>
          <p:nvPr/>
        </p:nvSpPr>
        <p:spPr>
          <a:xfrm rot="5400000">
            <a:off x="463249" y="-463248"/>
            <a:ext cx="1543555" cy="2470053"/>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93"/>
          </a:p>
        </p:txBody>
      </p:sp>
      <p:sp>
        <p:nvSpPr>
          <p:cNvPr id="2" name="Title Placeholder 1">
            <a:extLst>
              <a:ext uri="{FF2B5EF4-FFF2-40B4-BE49-F238E27FC236}">
                <a16:creationId xmlns:a16="http://schemas.microsoft.com/office/drawing/2014/main" id="{2D78318D-FE3E-41D7-9A8C-2065A2C46AF3}"/>
              </a:ext>
            </a:extLst>
          </p:cNvPr>
          <p:cNvSpPr>
            <a:spLocks noGrp="1"/>
          </p:cNvSpPr>
          <p:nvPr>
            <p:ph type="title"/>
          </p:nvPr>
        </p:nvSpPr>
        <p:spPr>
          <a:xfrm>
            <a:off x="560765" y="1119386"/>
            <a:ext cx="10749394" cy="188524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DB06718-79E7-4159-A003-F86FE7B3D829}"/>
              </a:ext>
            </a:extLst>
          </p:cNvPr>
          <p:cNvSpPr>
            <a:spLocks noGrp="1"/>
          </p:cNvSpPr>
          <p:nvPr>
            <p:ph type="body" idx="1"/>
          </p:nvPr>
        </p:nvSpPr>
        <p:spPr>
          <a:xfrm>
            <a:off x="560765" y="3586681"/>
            <a:ext cx="10749394" cy="504753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B1F99FF-FFE2-431D-A0C8-A46C21712A20}"/>
              </a:ext>
            </a:extLst>
          </p:cNvPr>
          <p:cNvSpPr>
            <a:spLocks noGrp="1"/>
          </p:cNvSpPr>
          <p:nvPr>
            <p:ph type="dt" sz="half" idx="2"/>
          </p:nvPr>
        </p:nvSpPr>
        <p:spPr>
          <a:xfrm>
            <a:off x="560766" y="194170"/>
            <a:ext cx="2926080" cy="519289"/>
          </a:xfrm>
          <a:prstGeom prst="rect">
            <a:avLst/>
          </a:prstGeom>
        </p:spPr>
        <p:txBody>
          <a:bodyPr vert="horz" lIns="91440" tIns="45720" rIns="91440" bIns="45720" rtlCol="0" anchor="ctr"/>
          <a:lstStyle>
            <a:lvl1pPr algn="l">
              <a:defRPr sz="960" cap="none" spc="117" baseline="0">
                <a:solidFill>
                  <a:schemeClr val="tx1">
                    <a:lumMod val="65000"/>
                    <a:lumOff val="35000"/>
                  </a:schemeClr>
                </a:solidFill>
              </a:defRPr>
            </a:lvl1pPr>
          </a:lstStyle>
          <a:p>
            <a:fld id="{8769D389-4C4C-4FD7-9E6B-9F44477F0EB8}" type="datetime1">
              <a:rPr lang="en-US" smtClean="0"/>
              <a:t>11/7/2022</a:t>
            </a:fld>
            <a:endParaRPr lang="en-US" dirty="0"/>
          </a:p>
        </p:txBody>
      </p:sp>
      <p:sp>
        <p:nvSpPr>
          <p:cNvPr id="5" name="Footer Placeholder 4">
            <a:extLst>
              <a:ext uri="{FF2B5EF4-FFF2-40B4-BE49-F238E27FC236}">
                <a16:creationId xmlns:a16="http://schemas.microsoft.com/office/drawing/2014/main" id="{51C3547E-668D-4191-847C-7424F75496E6}"/>
              </a:ext>
            </a:extLst>
          </p:cNvPr>
          <p:cNvSpPr>
            <a:spLocks noGrp="1"/>
          </p:cNvSpPr>
          <p:nvPr>
            <p:ph type="ftr" sz="quarter" idx="3"/>
          </p:nvPr>
        </p:nvSpPr>
        <p:spPr>
          <a:xfrm>
            <a:off x="560766" y="9040143"/>
            <a:ext cx="3680703" cy="519289"/>
          </a:xfrm>
          <a:prstGeom prst="rect">
            <a:avLst/>
          </a:prstGeom>
        </p:spPr>
        <p:txBody>
          <a:bodyPr vert="horz" lIns="91440" tIns="45720" rIns="91440" bIns="45720" rtlCol="0" anchor="ctr"/>
          <a:lstStyle>
            <a:lvl1pPr algn="l">
              <a:defRPr sz="960" cap="none" spc="117" baseline="0">
                <a:solidFill>
                  <a:schemeClr val="tx1">
                    <a:lumMod val="65000"/>
                    <a:lumOff val="35000"/>
                  </a:schemeClr>
                </a:solidFill>
              </a:defRPr>
            </a:lvl1pPr>
          </a:lstStyle>
          <a:p>
            <a:endParaRPr lang="en-US"/>
          </a:p>
        </p:txBody>
      </p:sp>
      <p:sp>
        <p:nvSpPr>
          <p:cNvPr id="6" name="Slide Number Placeholder 5">
            <a:extLst>
              <a:ext uri="{FF2B5EF4-FFF2-40B4-BE49-F238E27FC236}">
                <a16:creationId xmlns:a16="http://schemas.microsoft.com/office/drawing/2014/main" id="{8CBB6E6E-8527-4F63-A0C7-84CD44A2B00D}"/>
              </a:ext>
            </a:extLst>
          </p:cNvPr>
          <p:cNvSpPr>
            <a:spLocks noGrp="1"/>
          </p:cNvSpPr>
          <p:nvPr>
            <p:ph type="sldNum" sz="quarter" idx="4"/>
          </p:nvPr>
        </p:nvSpPr>
        <p:spPr>
          <a:xfrm>
            <a:off x="12432392" y="9040143"/>
            <a:ext cx="565130" cy="519289"/>
          </a:xfrm>
          <a:prstGeom prst="rect">
            <a:avLst/>
          </a:prstGeom>
        </p:spPr>
        <p:txBody>
          <a:bodyPr vert="horz" lIns="91440" tIns="45720" rIns="91440" bIns="45720" rtlCol="0" anchor="ctr"/>
          <a:lstStyle>
            <a:lvl1pPr algn="ctr">
              <a:defRPr sz="960" cap="none" spc="117" baseline="0">
                <a:solidFill>
                  <a:schemeClr val="tx1">
                    <a:lumMod val="65000"/>
                    <a:lumOff val="35000"/>
                  </a:schemeClr>
                </a:solidFill>
              </a:defRPr>
            </a:lvl1pPr>
          </a:lstStyle>
          <a:p>
            <a:fld id="{E1076ED0-0DB3-4879-AAE5-5C20D22C1DF4}" type="slidenum">
              <a:rPr lang="en-US" smtClean="0"/>
              <a:t>‹#›</a:t>
            </a:fld>
            <a:endParaRPr lang="en-US"/>
          </a:p>
        </p:txBody>
      </p:sp>
    </p:spTree>
    <p:extLst>
      <p:ext uri="{BB962C8B-B14F-4D97-AF65-F5344CB8AC3E}">
        <p14:creationId xmlns:p14="http://schemas.microsoft.com/office/powerpoint/2010/main" val="2575459371"/>
      </p:ext>
    </p:extLst>
  </p:cSld>
  <p:clrMap bg1="lt1" tx1="dk1" bg2="lt2" tx2="dk2" accent1="accent1" accent2="accent2" accent3="accent3" accent4="accent4" accent5="accent5" accent6="accent6" hlink="hlink" folHlink="folHlink"/>
  <p:sldLayoutIdLst>
    <p:sldLayoutId id="2147496893" r:id="rId1"/>
    <p:sldLayoutId id="2147496894" r:id="rId2"/>
    <p:sldLayoutId id="2147496895" r:id="rId3"/>
    <p:sldLayoutId id="2147496896" r:id="rId4"/>
    <p:sldLayoutId id="2147496897" r:id="rId5"/>
    <p:sldLayoutId id="2147496898" r:id="rId6"/>
    <p:sldLayoutId id="2147496899" r:id="rId7"/>
    <p:sldLayoutId id="2147496900" r:id="rId8"/>
    <p:sldLayoutId id="2147496901" r:id="rId9"/>
    <p:sldLayoutId id="2147496902" r:id="rId10"/>
    <p:sldLayoutId id="2147496903" r:id="rId11"/>
  </p:sldLayoutIdLst>
  <p:hf sldNum="0" hdr="0" ftr="0" dt="0"/>
  <p:txStyles>
    <p:titleStyle>
      <a:lvl1pPr algn="l" defTabSz="975390" rtl="0" eaLnBrk="1" latinLnBrk="0" hangingPunct="1">
        <a:lnSpc>
          <a:spcPct val="100000"/>
        </a:lnSpc>
        <a:spcBef>
          <a:spcPct val="0"/>
        </a:spcBef>
        <a:buNone/>
        <a:defRPr sz="3840" i="1" kern="1200">
          <a:solidFill>
            <a:schemeClr val="tx1"/>
          </a:solidFill>
          <a:latin typeface="+mj-lt"/>
          <a:ea typeface="+mj-ea"/>
          <a:cs typeface="+mj-cs"/>
        </a:defRPr>
      </a:lvl1pPr>
    </p:titleStyle>
    <p:bodyStyle>
      <a:lvl1pPr marL="0" indent="0" algn="l" defTabSz="975390" rtl="0" eaLnBrk="1" latinLnBrk="0" hangingPunct="1">
        <a:lnSpc>
          <a:spcPct val="110000"/>
        </a:lnSpc>
        <a:spcBef>
          <a:spcPts val="1067"/>
        </a:spcBef>
        <a:buFont typeface="Arial" panose="020B0604020202020204" pitchFamily="34" charset="0"/>
        <a:buNone/>
        <a:defRPr sz="2133" kern="1200">
          <a:solidFill>
            <a:schemeClr val="tx1"/>
          </a:solidFill>
          <a:latin typeface="+mn-lt"/>
          <a:ea typeface="+mn-ea"/>
          <a:cs typeface="+mn-cs"/>
        </a:defRPr>
      </a:lvl1pPr>
      <a:lvl2pPr marL="0" indent="-243848" algn="l" defTabSz="975390" rtl="0" eaLnBrk="1" latinLnBrk="0" hangingPunct="1">
        <a:lnSpc>
          <a:spcPct val="110000"/>
        </a:lnSpc>
        <a:spcBef>
          <a:spcPts val="533"/>
        </a:spcBef>
        <a:buFont typeface="Arial" panose="020B0604020202020204" pitchFamily="34" charset="0"/>
        <a:buChar char="•"/>
        <a:defRPr sz="1920" kern="1200">
          <a:solidFill>
            <a:schemeClr val="tx1"/>
          </a:solidFill>
          <a:latin typeface="+mn-lt"/>
          <a:ea typeface="+mn-ea"/>
          <a:cs typeface="+mn-cs"/>
        </a:defRPr>
      </a:lvl2pPr>
      <a:lvl3pPr marL="487695" indent="0" algn="l" defTabSz="975390" rtl="0" eaLnBrk="1" latinLnBrk="0" hangingPunct="1">
        <a:lnSpc>
          <a:spcPct val="110000"/>
        </a:lnSpc>
        <a:spcBef>
          <a:spcPts val="533"/>
        </a:spcBef>
        <a:buFont typeface="Arial" panose="020B0604020202020204" pitchFamily="34" charset="0"/>
        <a:buNone/>
        <a:defRPr sz="1707" kern="1200">
          <a:solidFill>
            <a:schemeClr val="tx1"/>
          </a:solidFill>
          <a:latin typeface="+mn-lt"/>
          <a:ea typeface="+mn-ea"/>
          <a:cs typeface="+mn-cs"/>
        </a:defRPr>
      </a:lvl3pPr>
      <a:lvl4pPr marL="731543" indent="-243848" algn="l" defTabSz="975390" rtl="0" eaLnBrk="1" latinLnBrk="0" hangingPunct="1">
        <a:lnSpc>
          <a:spcPct val="110000"/>
        </a:lnSpc>
        <a:spcBef>
          <a:spcPts val="533"/>
        </a:spcBef>
        <a:buFont typeface="Arial" panose="020B0604020202020204" pitchFamily="34" charset="0"/>
        <a:buChar char="•"/>
        <a:defRPr sz="1493" kern="1200">
          <a:solidFill>
            <a:schemeClr val="tx1"/>
          </a:solidFill>
          <a:latin typeface="+mn-lt"/>
          <a:ea typeface="+mn-ea"/>
          <a:cs typeface="+mn-cs"/>
        </a:defRPr>
      </a:lvl4pPr>
      <a:lvl5pPr marL="975390" indent="0" algn="l" defTabSz="975390" rtl="0" eaLnBrk="1" latinLnBrk="0" hangingPunct="1">
        <a:lnSpc>
          <a:spcPct val="110000"/>
        </a:lnSpc>
        <a:spcBef>
          <a:spcPts val="533"/>
        </a:spcBef>
        <a:buFont typeface="Arial" panose="020B0604020202020204" pitchFamily="34" charset="0"/>
        <a:buNone/>
        <a:defRPr sz="149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16E42D8C-D441-47C1-BBCF-B084B73EC3D6}" type="datetimeFigureOut">
              <a:rPr lang="en-US" smtClean="0"/>
              <a:t>11/7/2022</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3970181959"/>
      </p:ext>
    </p:extLst>
  </p:cSld>
  <p:clrMap bg1="lt1" tx1="dk1" bg2="lt2" tx2="dk2" accent1="accent1" accent2="accent2" accent3="accent3" accent4="accent4" accent5="accent5" accent6="accent6" hlink="hlink" folHlink="folHlink"/>
  <p:sldLayoutIdLst>
    <p:sldLayoutId id="2147496905" r:id="rId1"/>
    <p:sldLayoutId id="2147496906" r:id="rId2"/>
    <p:sldLayoutId id="2147496907" r:id="rId3"/>
    <p:sldLayoutId id="2147496908" r:id="rId4"/>
    <p:sldLayoutId id="2147496909" r:id="rId5"/>
    <p:sldLayoutId id="2147496910" r:id="rId6"/>
    <p:sldLayoutId id="2147496911" r:id="rId7"/>
    <p:sldLayoutId id="2147496912" r:id="rId8"/>
    <p:sldLayoutId id="2147496913" r:id="rId9"/>
    <p:sldLayoutId id="2147496914" r:id="rId10"/>
    <p:sldLayoutId id="2147496915"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43307" y="843899"/>
            <a:ext cx="12118187" cy="1086009"/>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200"/>
              <a:buFont typeface="Bellefair"/>
              <a:buNone/>
              <a:defRPr sz="3200">
                <a:solidFill>
                  <a:schemeClr val="dk1"/>
                </a:solidFill>
                <a:latin typeface="Bellefair"/>
                <a:ea typeface="Bellefair"/>
                <a:cs typeface="Bellefair"/>
                <a:sym typeface="Bellefair"/>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43307" y="2185434"/>
            <a:ext cx="12118187" cy="6478507"/>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1pPr>
            <a:lvl2pPr marL="914400" lvl="1" indent="-317500">
              <a:lnSpc>
                <a:spcPct val="115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2pPr>
            <a:lvl3pPr marL="1371600" lvl="2" indent="-317500">
              <a:lnSpc>
                <a:spcPct val="115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3pPr>
            <a:lvl4pPr marL="1828800" lvl="3" indent="-317500">
              <a:lnSpc>
                <a:spcPct val="115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4pPr>
            <a:lvl5pPr marL="2286000" lvl="4" indent="-317500">
              <a:lnSpc>
                <a:spcPct val="115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5pPr>
            <a:lvl6pPr marL="2743200" lvl="5" indent="-317500">
              <a:lnSpc>
                <a:spcPct val="115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6pPr>
            <a:lvl7pPr marL="3200400" lvl="6" indent="-317500">
              <a:lnSpc>
                <a:spcPct val="115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7pPr>
            <a:lvl8pPr marL="3657600" lvl="7" indent="-317500">
              <a:lnSpc>
                <a:spcPct val="115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8pPr>
            <a:lvl9pPr marL="4114800" lvl="8" indent="-317500">
              <a:lnSpc>
                <a:spcPct val="115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9pPr>
          </a:lstStyle>
          <a:p>
            <a:endParaRPr/>
          </a:p>
        </p:txBody>
      </p:sp>
      <p:sp>
        <p:nvSpPr>
          <p:cNvPr id="8" name="Google Shape;8;p1"/>
          <p:cNvSpPr txBox="1">
            <a:spLocks noGrp="1"/>
          </p:cNvSpPr>
          <p:nvPr>
            <p:ph type="sldNum" idx="12"/>
          </p:nvPr>
        </p:nvSpPr>
        <p:spPr>
          <a:xfrm>
            <a:off x="12049718" y="8842841"/>
            <a:ext cx="780373" cy="746382"/>
          </a:xfrm>
          <a:prstGeom prst="rect">
            <a:avLst/>
          </a:prstGeom>
          <a:noFill/>
          <a:ln>
            <a:noFill/>
          </a:ln>
        </p:spPr>
        <p:txBody>
          <a:bodyPr spcFirstLastPara="1" wrap="square" lIns="91425" tIns="91425" rIns="91425" bIns="91425" anchor="ctr" anchorCtr="0">
            <a:normAutofit/>
          </a:bodyPr>
          <a:lstStyle>
            <a:lvl1pPr lvl="0" algn="r">
              <a:buNone/>
              <a:defRPr sz="1422">
                <a:solidFill>
                  <a:schemeClr val="dk2"/>
                </a:solidFill>
              </a:defRPr>
            </a:lvl1pPr>
            <a:lvl2pPr lvl="1" algn="r">
              <a:buNone/>
              <a:defRPr sz="1422">
                <a:solidFill>
                  <a:schemeClr val="dk2"/>
                </a:solidFill>
              </a:defRPr>
            </a:lvl2pPr>
            <a:lvl3pPr lvl="2" algn="r">
              <a:buNone/>
              <a:defRPr sz="1422">
                <a:solidFill>
                  <a:schemeClr val="dk2"/>
                </a:solidFill>
              </a:defRPr>
            </a:lvl3pPr>
            <a:lvl4pPr lvl="3" algn="r">
              <a:buNone/>
              <a:defRPr sz="1422">
                <a:solidFill>
                  <a:schemeClr val="dk2"/>
                </a:solidFill>
              </a:defRPr>
            </a:lvl4pPr>
            <a:lvl5pPr lvl="4" algn="r">
              <a:buNone/>
              <a:defRPr sz="1422">
                <a:solidFill>
                  <a:schemeClr val="dk2"/>
                </a:solidFill>
              </a:defRPr>
            </a:lvl5pPr>
            <a:lvl6pPr lvl="5" algn="r">
              <a:buNone/>
              <a:defRPr sz="1422">
                <a:solidFill>
                  <a:schemeClr val="dk2"/>
                </a:solidFill>
              </a:defRPr>
            </a:lvl6pPr>
            <a:lvl7pPr lvl="6" algn="r">
              <a:buNone/>
              <a:defRPr sz="1422">
                <a:solidFill>
                  <a:schemeClr val="dk2"/>
                </a:solidFill>
              </a:defRPr>
            </a:lvl7pPr>
            <a:lvl8pPr lvl="7" algn="r">
              <a:buNone/>
              <a:defRPr sz="1422">
                <a:solidFill>
                  <a:schemeClr val="dk2"/>
                </a:solidFill>
              </a:defRPr>
            </a:lvl8pPr>
            <a:lvl9pPr lvl="8" algn="r">
              <a:buNone/>
              <a:defRPr sz="1422">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56981044"/>
      </p:ext>
    </p:extLst>
  </p:cSld>
  <p:clrMap bg1="lt1" tx1="dk1" bg2="dk2" tx2="lt2" accent1="accent1" accent2="accent2" accent3="accent3" accent4="accent4" accent5="accent5" accent6="accent6" hlink="hlink" folHlink="folHlink"/>
  <p:sldLayoutIdLst>
    <p:sldLayoutId id="214749692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4" y="866986"/>
            <a:ext cx="11044014"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4" y="2463930"/>
            <a:ext cx="11044014"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7"/>
            <a:ext cx="2926080"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11/7/2022</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74716" y="8367327"/>
            <a:ext cx="7117723" cy="519289"/>
          </a:xfrm>
          <a:prstGeom prst="rect">
            <a:avLst/>
          </a:prstGeom>
        </p:spPr>
        <p:txBody>
          <a:bodyPr vert="horz" lIns="91440" tIns="45720" rIns="91440" bIns="45720" rtlCol="0" anchor="ctr"/>
          <a:lstStyle>
            <a:lvl1pPr algn="l">
              <a:defRPr sz="1422">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1214947" y="8367327"/>
            <a:ext cx="803782"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898020712"/>
      </p:ext>
    </p:extLst>
  </p:cSld>
  <p:clrMap bg1="dk1" tx1="lt1" bg2="dk2" tx2="lt2" accent1="accent1" accent2="accent2" accent3="accent3" accent4="accent4" accent5="accent5" accent6="accent6" hlink="hlink" folHlink="folHlink"/>
  <p:sldLayoutIdLst>
    <p:sldLayoutId id="2147494808" r:id="rId1"/>
    <p:sldLayoutId id="2147494809" r:id="rId2"/>
    <p:sldLayoutId id="2147494810" r:id="rId3"/>
    <p:sldLayoutId id="2147494811" r:id="rId4"/>
    <p:sldLayoutId id="2147494812" r:id="rId5"/>
    <p:sldLayoutId id="2147494813" r:id="rId6"/>
    <p:sldLayoutId id="2147494814" r:id="rId7"/>
    <p:sldLayoutId id="2147494815" r:id="rId8"/>
    <p:sldLayoutId id="2147494816" r:id="rId9"/>
    <p:sldLayoutId id="2147494817" r:id="rId10"/>
    <p:sldLayoutId id="2147494818" r:id="rId11"/>
    <p:sldLayoutId id="2147494819" r:id="rId12"/>
    <p:sldLayoutId id="2147494820" r:id="rId13"/>
    <p:sldLayoutId id="2147494821" r:id="rId14"/>
    <p:sldLayoutId id="2147494822" r:id="rId15"/>
    <p:sldLayoutId id="2147494823" r:id="rId16"/>
    <p:sldLayoutId id="2147494824" r:id="rId17"/>
    <p:sldLayoutId id="2147494825" r:id="rId18"/>
  </p:sldLayoutIdLst>
  <p:hf sldNum="0" hdr="0" ftr="0" dt="0"/>
  <p:txStyles>
    <p:titleStyle>
      <a:lvl1pPr algn="ctr" defTabSz="650230" rtl="0" eaLnBrk="1" latinLnBrk="0" hangingPunct="1">
        <a:spcBef>
          <a:spcPct val="0"/>
        </a:spcBef>
        <a:buNone/>
        <a:defRPr sz="568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87672" indent="-435193" algn="l" defTabSz="650230" rtl="0" eaLnBrk="1" latinLnBrk="0" hangingPunct="1">
        <a:spcBef>
          <a:spcPct val="20000"/>
        </a:spcBef>
        <a:spcAft>
          <a:spcPts val="853"/>
        </a:spcAft>
        <a:buClr>
          <a:schemeClr val="tx2"/>
        </a:buClr>
        <a:buSzPct val="70000"/>
        <a:buFont typeface="Wingdings 2" charset="2"/>
        <a:buChar char=""/>
        <a:defRPr sz="2844"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1023984" indent="-383994" algn="l" defTabSz="650230" rtl="0" eaLnBrk="1" latinLnBrk="0" hangingPunct="1">
        <a:spcBef>
          <a:spcPct val="20000"/>
        </a:spcBef>
        <a:spcAft>
          <a:spcPts val="853"/>
        </a:spcAft>
        <a:buClr>
          <a:schemeClr val="tx2"/>
        </a:buClr>
        <a:buSzPct val="70000"/>
        <a:buFont typeface="Wingdings 2" charset="2"/>
        <a:buChar char=""/>
        <a:defRPr sz="256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459177" indent="-307195" algn="l" defTabSz="650230" rtl="0" eaLnBrk="1" latinLnBrk="0" hangingPunct="1">
        <a:spcBef>
          <a:spcPct val="20000"/>
        </a:spcBef>
        <a:spcAft>
          <a:spcPts val="853"/>
        </a:spcAft>
        <a:buClr>
          <a:schemeClr val="tx2"/>
        </a:buClr>
        <a:buSzPct val="70000"/>
        <a:buFont typeface="Wingdings 2" charset="2"/>
        <a:buChar char=""/>
        <a:defRPr sz="2276"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971169"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2380763"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865164"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3415840"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966516"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4417638"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104591-A10E-46C3-952B-F25DCBDAD1BC}"/>
              </a:ext>
            </a:extLst>
          </p:cNvPr>
          <p:cNvSpPr>
            <a:spLocks noGrp="1"/>
          </p:cNvSpPr>
          <p:nvPr>
            <p:ph type="title"/>
          </p:nvPr>
        </p:nvSpPr>
        <p:spPr>
          <a:xfrm>
            <a:off x="1300481" y="519290"/>
            <a:ext cx="10126132" cy="2244231"/>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E1F77F62-7300-4B81-8F9B-D040A0EE1797}"/>
              </a:ext>
            </a:extLst>
          </p:cNvPr>
          <p:cNvSpPr>
            <a:spLocks noGrp="1"/>
          </p:cNvSpPr>
          <p:nvPr>
            <p:ph type="body" idx="1"/>
          </p:nvPr>
        </p:nvSpPr>
        <p:spPr>
          <a:xfrm>
            <a:off x="1300480" y="3296757"/>
            <a:ext cx="10126133" cy="548148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6252CF0-2C7E-4A4C-BD7E-B7CEFF0DC458}"/>
              </a:ext>
            </a:extLst>
          </p:cNvPr>
          <p:cNvSpPr>
            <a:spLocks noGrp="1"/>
          </p:cNvSpPr>
          <p:nvPr>
            <p:ph type="dt" sz="half" idx="2"/>
          </p:nvPr>
        </p:nvSpPr>
        <p:spPr>
          <a:xfrm rot="16200000">
            <a:off x="-1588190" y="6722068"/>
            <a:ext cx="3922958" cy="389467"/>
          </a:xfrm>
          <a:prstGeom prst="rect">
            <a:avLst/>
          </a:prstGeom>
        </p:spPr>
        <p:txBody>
          <a:bodyPr vert="horz" lIns="91440" tIns="45720" rIns="91440" bIns="45720" rtlCol="0" anchor="ctr"/>
          <a:lstStyle>
            <a:lvl1pPr algn="l">
              <a:defRPr sz="1173">
                <a:solidFill>
                  <a:schemeClr val="tx1"/>
                </a:solidFill>
              </a:defRPr>
            </a:lvl1pPr>
          </a:lstStyle>
          <a:p>
            <a:fld id="{8C1E1FAD-7351-4908-963A-08EA8E4AB7A0}" type="datetimeFigureOut">
              <a:rPr lang="en-US" smtClean="0"/>
              <a:t>11/7/2022</a:t>
            </a:fld>
            <a:endParaRPr lang="en-US"/>
          </a:p>
        </p:txBody>
      </p:sp>
      <p:sp>
        <p:nvSpPr>
          <p:cNvPr id="5" name="Footer Placeholder 4">
            <a:extLst>
              <a:ext uri="{FF2B5EF4-FFF2-40B4-BE49-F238E27FC236}">
                <a16:creationId xmlns:a16="http://schemas.microsoft.com/office/drawing/2014/main" id="{D2B49E98-61B4-4398-B18F-534336EA1747}"/>
              </a:ext>
            </a:extLst>
          </p:cNvPr>
          <p:cNvSpPr>
            <a:spLocks noGrp="1"/>
          </p:cNvSpPr>
          <p:nvPr>
            <p:ph type="ftr" sz="quarter" idx="3"/>
          </p:nvPr>
        </p:nvSpPr>
        <p:spPr>
          <a:xfrm>
            <a:off x="705186" y="9040143"/>
            <a:ext cx="5876996" cy="519289"/>
          </a:xfrm>
          <a:prstGeom prst="rect">
            <a:avLst/>
          </a:prstGeom>
        </p:spPr>
        <p:txBody>
          <a:bodyPr vert="horz" lIns="91440" tIns="45720" rIns="91440" bIns="45720" rtlCol="0" anchor="ctr"/>
          <a:lstStyle>
            <a:lvl1pPr algn="l">
              <a:defRPr sz="1173">
                <a:solidFill>
                  <a:schemeClr val="tx1"/>
                </a:solidFill>
              </a:defRPr>
            </a:lvl1pPr>
          </a:lstStyle>
          <a:p>
            <a:endParaRPr lang="en-US"/>
          </a:p>
        </p:txBody>
      </p:sp>
      <p:sp>
        <p:nvSpPr>
          <p:cNvPr id="6" name="Slide Number Placeholder 5">
            <a:extLst>
              <a:ext uri="{FF2B5EF4-FFF2-40B4-BE49-F238E27FC236}">
                <a16:creationId xmlns:a16="http://schemas.microsoft.com/office/drawing/2014/main" id="{A676DC5D-5820-4314-ADE6-9CD1C7D4AB68}"/>
              </a:ext>
            </a:extLst>
          </p:cNvPr>
          <p:cNvSpPr>
            <a:spLocks noGrp="1"/>
          </p:cNvSpPr>
          <p:nvPr>
            <p:ph type="sldNum" sz="quarter" idx="4"/>
          </p:nvPr>
        </p:nvSpPr>
        <p:spPr>
          <a:xfrm>
            <a:off x="11632514" y="9040143"/>
            <a:ext cx="1186221" cy="519289"/>
          </a:xfrm>
          <a:prstGeom prst="rect">
            <a:avLst/>
          </a:prstGeom>
        </p:spPr>
        <p:txBody>
          <a:bodyPr vert="horz" lIns="91440" tIns="45720" rIns="91440" bIns="45720" rtlCol="0" anchor="ctr"/>
          <a:lstStyle>
            <a:lvl1pPr algn="r">
              <a:defRPr sz="1173">
                <a:solidFill>
                  <a:schemeClr val="tx1"/>
                </a:solidFill>
              </a:defRPr>
            </a:lvl1pPr>
          </a:lstStyle>
          <a:p>
            <a:fld id="{1CF2D47E-0AF1-4C27-801F-64E3E5BF7F72}" type="slidenum">
              <a:rPr lang="en-US" smtClean="0"/>
              <a:t>‹#›</a:t>
            </a:fld>
            <a:endParaRPr lang="en-US"/>
          </a:p>
        </p:txBody>
      </p:sp>
      <p:grpSp>
        <p:nvGrpSpPr>
          <p:cNvPr id="7" name="Group 6">
            <a:extLst>
              <a:ext uri="{FF2B5EF4-FFF2-40B4-BE49-F238E27FC236}">
                <a16:creationId xmlns:a16="http://schemas.microsoft.com/office/drawing/2014/main" id="{23F5135F-115E-423C-BE4A-B56C35DC9F3E}"/>
              </a:ext>
            </a:extLst>
          </p:cNvPr>
          <p:cNvGrpSpPr/>
          <p:nvPr/>
        </p:nvGrpSpPr>
        <p:grpSpPr>
          <a:xfrm>
            <a:off x="186066" y="9039652"/>
            <a:ext cx="381955" cy="509274"/>
            <a:chOff x="4135740" y="1745599"/>
            <a:chExt cx="558732" cy="558732"/>
          </a:xfrm>
        </p:grpSpPr>
        <p:grpSp>
          <p:nvGrpSpPr>
            <p:cNvPr id="8" name="Group 7">
              <a:extLst>
                <a:ext uri="{FF2B5EF4-FFF2-40B4-BE49-F238E27FC236}">
                  <a16:creationId xmlns:a16="http://schemas.microsoft.com/office/drawing/2014/main" id="{82C1E318-0F1F-4920-8C7D-FBAC66631B54}"/>
                </a:ext>
              </a:extLst>
            </p:cNvPr>
            <p:cNvGrpSpPr/>
            <p:nvPr/>
          </p:nvGrpSpPr>
          <p:grpSpPr>
            <a:xfrm>
              <a:off x="4135740" y="1745599"/>
              <a:ext cx="558732" cy="558732"/>
              <a:chOff x="1028007" y="1706560"/>
              <a:chExt cx="575710" cy="575710"/>
            </a:xfrm>
          </p:grpSpPr>
          <p:cxnSp>
            <p:nvCxnSpPr>
              <p:cNvPr id="10" name="Straight Connector 9">
                <a:extLst>
                  <a:ext uri="{FF2B5EF4-FFF2-40B4-BE49-F238E27FC236}">
                    <a16:creationId xmlns:a16="http://schemas.microsoft.com/office/drawing/2014/main" id="{DE4A7237-B6EB-4FB7-8B68-7C27438D477D}"/>
                  </a:ext>
                </a:extLst>
              </p:cNvPr>
              <p:cNvCxnSpPr>
                <a:cxnSpLocks/>
              </p:cNvCxnSpPr>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4E00FDE-0838-4B5B-A782-6B6C92DB0A89}"/>
                  </a:ext>
                </a:extLst>
              </p:cNvPr>
              <p:cNvCxnSpPr>
                <a:cxnSpLocks/>
              </p:cNvCxnSpPr>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Oval 8">
              <a:extLst>
                <a:ext uri="{FF2B5EF4-FFF2-40B4-BE49-F238E27FC236}">
                  <a16:creationId xmlns:a16="http://schemas.microsoft.com/office/drawing/2014/main" id="{2BC1B2F3-8E83-4A70-B103-979C67EECED1}"/>
                </a:ext>
              </a:extLst>
            </p:cNvPr>
            <p:cNvSpPr/>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spTree>
    <p:extLst>
      <p:ext uri="{BB962C8B-B14F-4D97-AF65-F5344CB8AC3E}">
        <p14:creationId xmlns:p14="http://schemas.microsoft.com/office/powerpoint/2010/main" val="3396287562"/>
      </p:ext>
    </p:extLst>
  </p:cSld>
  <p:clrMap bg1="lt1" tx1="dk1" bg2="lt2" tx2="dk2" accent1="accent1" accent2="accent2" accent3="accent3" accent4="accent4" accent5="accent5" accent6="accent6" hlink="hlink" folHlink="folHlink"/>
  <p:sldLayoutIdLst>
    <p:sldLayoutId id="2147496933" r:id="rId1"/>
    <p:sldLayoutId id="2147496934" r:id="rId2"/>
    <p:sldLayoutId id="2147496935" r:id="rId3"/>
    <p:sldLayoutId id="2147496936" r:id="rId4"/>
    <p:sldLayoutId id="2147496937" r:id="rId5"/>
    <p:sldLayoutId id="2147496938" r:id="rId6"/>
    <p:sldLayoutId id="2147496939" r:id="rId7"/>
    <p:sldLayoutId id="2147496940" r:id="rId8"/>
    <p:sldLayoutId id="2147496941" r:id="rId9"/>
    <p:sldLayoutId id="2147496942" r:id="rId10"/>
    <p:sldLayoutId id="2147496943" r:id="rId11"/>
  </p:sldLayoutIdLst>
  <p:txStyles>
    <p:titleStyle>
      <a:lvl1pPr algn="l" defTabSz="975390" rtl="0" eaLnBrk="1" latinLnBrk="0" hangingPunct="1">
        <a:lnSpc>
          <a:spcPct val="120000"/>
        </a:lnSpc>
        <a:spcBef>
          <a:spcPct val="0"/>
        </a:spcBef>
        <a:buNone/>
        <a:defRPr sz="4267" i="1" kern="1200">
          <a:solidFill>
            <a:srgbClr val="000000"/>
          </a:solidFill>
          <a:highlight>
            <a:srgbClr val="FFFF00"/>
          </a:highlight>
          <a:latin typeface="+mj-lt"/>
          <a:ea typeface="+mj-ea"/>
          <a:cs typeface="+mj-cs"/>
        </a:defRPr>
      </a:lvl1pPr>
    </p:titleStyle>
    <p:bodyStyle>
      <a:lvl1pPr marL="243848" indent="-243848" algn="l" defTabSz="975390" rtl="0" eaLnBrk="1" latinLnBrk="0" hangingPunct="1">
        <a:lnSpc>
          <a:spcPct val="120000"/>
        </a:lnSpc>
        <a:spcBef>
          <a:spcPts val="1067"/>
        </a:spcBef>
        <a:buFont typeface="Arial" panose="020B0604020202020204" pitchFamily="34" charset="0"/>
        <a:buChar char="•"/>
        <a:defRPr sz="1707" kern="1200">
          <a:solidFill>
            <a:schemeClr val="tx1"/>
          </a:solidFill>
          <a:latin typeface="+mn-lt"/>
          <a:ea typeface="+mn-ea"/>
          <a:cs typeface="+mn-cs"/>
        </a:defRPr>
      </a:lvl1pPr>
      <a:lvl2pPr marL="487695" indent="-243848" algn="l" defTabSz="975390" rtl="0" eaLnBrk="1" latinLnBrk="0" hangingPunct="1">
        <a:lnSpc>
          <a:spcPct val="120000"/>
        </a:lnSpc>
        <a:spcBef>
          <a:spcPts val="533"/>
        </a:spcBef>
        <a:buFont typeface="Consolas" panose="020B0609020204030204" pitchFamily="49" charset="0"/>
        <a:buChar char="+"/>
        <a:defRPr sz="1493" kern="1200">
          <a:solidFill>
            <a:schemeClr val="tx1"/>
          </a:solidFill>
          <a:latin typeface="+mn-lt"/>
          <a:ea typeface="+mn-ea"/>
          <a:cs typeface="+mn-cs"/>
        </a:defRPr>
      </a:lvl2pPr>
      <a:lvl3pPr marL="682773" indent="-243848" algn="l" defTabSz="975390" rtl="0" eaLnBrk="1" latinLnBrk="0" hangingPunct="1">
        <a:lnSpc>
          <a:spcPct val="120000"/>
        </a:lnSpc>
        <a:spcBef>
          <a:spcPts val="533"/>
        </a:spcBef>
        <a:buFont typeface="Arial" panose="020B0604020202020204" pitchFamily="34" charset="0"/>
        <a:buChar char="•"/>
        <a:defRPr sz="1493" kern="1200">
          <a:solidFill>
            <a:schemeClr val="tx1"/>
          </a:solidFill>
          <a:latin typeface="+mn-lt"/>
          <a:ea typeface="+mn-ea"/>
          <a:cs typeface="+mn-cs"/>
        </a:defRPr>
      </a:lvl3pPr>
      <a:lvl4pPr marL="877851" indent="-243848" algn="l" defTabSz="975390" rtl="0" eaLnBrk="1" latinLnBrk="0" hangingPunct="1">
        <a:lnSpc>
          <a:spcPct val="120000"/>
        </a:lnSpc>
        <a:spcBef>
          <a:spcPts val="533"/>
        </a:spcBef>
        <a:buFont typeface="Consolas" panose="020B0609020204030204" pitchFamily="49" charset="0"/>
        <a:buChar char="+"/>
        <a:defRPr sz="1280" kern="1200">
          <a:solidFill>
            <a:schemeClr val="tx1"/>
          </a:solidFill>
          <a:latin typeface="+mn-lt"/>
          <a:ea typeface="+mn-ea"/>
          <a:cs typeface="+mn-cs"/>
        </a:defRPr>
      </a:lvl4pPr>
      <a:lvl5pPr marL="1072930" indent="-243848" algn="l" defTabSz="975390" rtl="0" eaLnBrk="1" latinLnBrk="0" hangingPunct="1">
        <a:lnSpc>
          <a:spcPct val="120000"/>
        </a:lnSpc>
        <a:spcBef>
          <a:spcPts val="533"/>
        </a:spcBef>
        <a:buFont typeface="Arial" panose="020B0604020202020204" pitchFamily="34" charset="0"/>
        <a:buChar char="•"/>
        <a:defRPr sz="128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C764DE79-268F-4C1A-8933-263129D2AF90}" type="datetimeFigureOut">
              <a:rPr lang="en-US" dirty="0"/>
              <a:t>11/7/2022</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353972221"/>
      </p:ext>
    </p:extLst>
  </p:cSld>
  <p:clrMap bg1="lt1" tx1="dk1" bg2="lt2" tx2="dk2" accent1="accent1" accent2="accent2" accent3="accent3" accent4="accent4" accent5="accent5" accent6="accent6" hlink="hlink" folHlink="folHlink"/>
  <p:sldLayoutIdLst>
    <p:sldLayoutId id="2147496945" r:id="rId1"/>
    <p:sldLayoutId id="2147496946" r:id="rId2"/>
    <p:sldLayoutId id="2147496947" r:id="rId3"/>
    <p:sldLayoutId id="2147496948" r:id="rId4"/>
    <p:sldLayoutId id="2147496949" r:id="rId5"/>
    <p:sldLayoutId id="2147496950" r:id="rId6"/>
    <p:sldLayoutId id="2147496951" r:id="rId7"/>
    <p:sldLayoutId id="2147496952" r:id="rId8"/>
    <p:sldLayoutId id="2147496953" r:id="rId9"/>
    <p:sldLayoutId id="2147496954" r:id="rId10"/>
    <p:sldLayoutId id="2147496955"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72345051-2045-45DA-935E-2E3CA1A69ADC}" type="datetimeFigureOut">
              <a:rPr lang="en-US" smtClean="0"/>
              <a:t>11/7/2022</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23047202"/>
      </p:ext>
    </p:extLst>
  </p:cSld>
  <p:clrMap bg1="lt1" tx1="dk1" bg2="lt2" tx2="dk2" accent1="accent1" accent2="accent2" accent3="accent3" accent4="accent4" accent5="accent5" accent6="accent6" hlink="hlink" folHlink="folHlink"/>
  <p:sldLayoutIdLst>
    <p:sldLayoutId id="2147495546" r:id="rId1"/>
    <p:sldLayoutId id="2147495547" r:id="rId2"/>
    <p:sldLayoutId id="2147495548" r:id="rId3"/>
    <p:sldLayoutId id="2147495549" r:id="rId4"/>
    <p:sldLayoutId id="2147495550" r:id="rId5"/>
    <p:sldLayoutId id="2147495551" r:id="rId6"/>
    <p:sldLayoutId id="2147495552" r:id="rId7"/>
    <p:sldLayoutId id="2147495553" r:id="rId8"/>
    <p:sldLayoutId id="2147495554" r:id="rId9"/>
    <p:sldLayoutId id="2147495555" r:id="rId10"/>
    <p:sldLayoutId id="2147495556" r:id="rId11"/>
  </p:sldLayoutIdLst>
  <p:txStyles>
    <p:titleStyle>
      <a:lvl1pPr algn="l" defTabSz="975390" rtl="0" eaLnBrk="1" latinLnBrk="0" hangingPunct="1">
        <a:lnSpc>
          <a:spcPct val="100000"/>
        </a:lnSpc>
        <a:spcBef>
          <a:spcPct val="0"/>
        </a:spcBef>
        <a:buNone/>
        <a:defRPr sz="5120" kern="1200">
          <a:solidFill>
            <a:schemeClr val="tx1"/>
          </a:solidFill>
          <a:latin typeface="+mj-lt"/>
          <a:ea typeface="+mj-ea"/>
          <a:cs typeface="+mj-cs"/>
        </a:defRPr>
      </a:lvl1pPr>
    </p:titleStyle>
    <p:bodyStyle>
      <a:lvl1pPr marL="243848" indent="-243848" algn="l" defTabSz="975390" rtl="0" eaLnBrk="1" latinLnBrk="0" hangingPunct="1">
        <a:lnSpc>
          <a:spcPct val="110000"/>
        </a:lnSpc>
        <a:spcBef>
          <a:spcPts val="1067"/>
        </a:spcBef>
        <a:buFont typeface="Arial" panose="020B0604020202020204" pitchFamily="34" charset="0"/>
        <a:buChar char="•"/>
        <a:defRPr sz="3413" kern="1200">
          <a:solidFill>
            <a:schemeClr val="tx1"/>
          </a:solidFill>
          <a:latin typeface="+mn-lt"/>
          <a:ea typeface="+mn-ea"/>
          <a:cs typeface="+mn-cs"/>
        </a:defRPr>
      </a:lvl1pPr>
      <a:lvl2pPr marL="731543" indent="-243848" algn="l" defTabSz="975390" rtl="0" eaLnBrk="1" latinLnBrk="0" hangingPunct="1">
        <a:lnSpc>
          <a:spcPct val="110000"/>
        </a:lnSpc>
        <a:spcBef>
          <a:spcPts val="533"/>
        </a:spcBef>
        <a:buFont typeface="Arial" panose="020B0604020202020204" pitchFamily="34" charset="0"/>
        <a:buChar char="•"/>
        <a:defRPr sz="2987" kern="1200">
          <a:solidFill>
            <a:schemeClr val="tx1"/>
          </a:solidFill>
          <a:latin typeface="+mn-lt"/>
          <a:ea typeface="+mn-ea"/>
          <a:cs typeface="+mn-cs"/>
        </a:defRPr>
      </a:lvl2pPr>
      <a:lvl3pPr marL="1219238" indent="-243848" algn="l" defTabSz="975390" rtl="0" eaLnBrk="1" latinLnBrk="0" hangingPunct="1">
        <a:lnSpc>
          <a:spcPct val="110000"/>
        </a:lnSpc>
        <a:spcBef>
          <a:spcPts val="533"/>
        </a:spcBef>
        <a:buFont typeface="Arial" panose="020B0604020202020204" pitchFamily="34" charset="0"/>
        <a:buChar char="•"/>
        <a:defRPr sz="2560" kern="1200">
          <a:solidFill>
            <a:schemeClr val="tx1"/>
          </a:solidFill>
          <a:latin typeface="+mn-lt"/>
          <a:ea typeface="+mn-ea"/>
          <a:cs typeface="+mn-cs"/>
        </a:defRPr>
      </a:lvl3pPr>
      <a:lvl4pPr marL="1706933" indent="-243848" algn="l" defTabSz="975390" rtl="0" eaLnBrk="1" latinLnBrk="0" hangingPunct="1">
        <a:lnSpc>
          <a:spcPct val="110000"/>
        </a:lnSpc>
        <a:spcBef>
          <a:spcPts val="533"/>
        </a:spcBef>
        <a:buFont typeface="Arial" panose="020B0604020202020204" pitchFamily="34" charset="0"/>
        <a:buChar char="•"/>
        <a:defRPr sz="2133" kern="1200">
          <a:solidFill>
            <a:schemeClr val="tx1"/>
          </a:solidFill>
          <a:latin typeface="+mn-lt"/>
          <a:ea typeface="+mn-ea"/>
          <a:cs typeface="+mn-cs"/>
        </a:defRPr>
      </a:lvl4pPr>
      <a:lvl5pPr marL="2194629" indent="-243848" algn="l" defTabSz="975390" rtl="0" eaLnBrk="1" latinLnBrk="0" hangingPunct="1">
        <a:lnSpc>
          <a:spcPct val="110000"/>
        </a:lnSpc>
        <a:spcBef>
          <a:spcPts val="533"/>
        </a:spcBef>
        <a:buFont typeface="Arial" panose="020B0604020202020204" pitchFamily="34" charset="0"/>
        <a:buChar char="•"/>
        <a:defRPr sz="213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r>
              <a:rPr lang="en-US"/>
              <a:t>9/3/20XX</a:t>
            </a:r>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r>
              <a:rPr lang="en-US"/>
              <a:t>Presentation Title</a:t>
            </a:r>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B9713C8C-8E70-45D5-AE59-23E60168254E}" type="slidenum">
              <a:rPr lang="en-US" smtClean="0"/>
              <a:t>‹#›</a:t>
            </a:fld>
            <a:endParaRPr lang="en-US"/>
          </a:p>
        </p:txBody>
      </p:sp>
    </p:spTree>
    <p:extLst>
      <p:ext uri="{BB962C8B-B14F-4D97-AF65-F5344CB8AC3E}">
        <p14:creationId xmlns:p14="http://schemas.microsoft.com/office/powerpoint/2010/main" val="3547413997"/>
      </p:ext>
    </p:extLst>
  </p:cSld>
  <p:clrMap bg1="lt1" tx1="dk1" bg2="lt2" tx2="dk2" accent1="accent1" accent2="accent2" accent3="accent3" accent4="accent4" accent5="accent5" accent6="accent6" hlink="hlink" folHlink="folHlink"/>
  <p:sldLayoutIdLst>
    <p:sldLayoutId id="2147496416" r:id="rId1"/>
    <p:sldLayoutId id="2147496417" r:id="rId2"/>
    <p:sldLayoutId id="2147496418" r:id="rId3"/>
    <p:sldLayoutId id="2147496419" r:id="rId4"/>
    <p:sldLayoutId id="2147496420" r:id="rId5"/>
    <p:sldLayoutId id="2147496421" r:id="rId6"/>
    <p:sldLayoutId id="2147496422" r:id="rId7"/>
    <p:sldLayoutId id="2147496423" r:id="rId8"/>
    <p:sldLayoutId id="2147496424" r:id="rId9"/>
    <p:sldLayoutId id="2147496425" r:id="rId10"/>
    <p:sldLayoutId id="2147496426" r:id="rId11"/>
    <p:sldLayoutId id="2147496427" r:id="rId12"/>
    <p:sldLayoutId id="2147496428" r:id="rId13"/>
    <p:sldLayoutId id="2147496429" r:id="rId14"/>
    <p:sldLayoutId id="2147496430" r:id="rId15"/>
    <p:sldLayoutId id="2147496431" r:id="rId16"/>
  </p:sldLayoutIdLst>
  <p:hf hdr="0"/>
  <p:txStyles>
    <p:titleStyle>
      <a:lvl1pPr algn="l" defTabSz="975390" rtl="0" eaLnBrk="1" latinLnBrk="0" hangingPunct="1">
        <a:lnSpc>
          <a:spcPct val="90000"/>
        </a:lnSpc>
        <a:spcBef>
          <a:spcPct val="0"/>
        </a:spcBef>
        <a:buNone/>
        <a:defRPr sz="4693" i="1" kern="1200">
          <a:solidFill>
            <a:schemeClr val="tx1"/>
          </a:solidFill>
          <a:latin typeface="+mj-lt"/>
          <a:ea typeface="+mj-ea"/>
          <a:cs typeface="+mj-cs"/>
        </a:defRPr>
      </a:lvl1pPr>
    </p:titleStyle>
    <p:bodyStyle>
      <a:lvl1pPr marL="243848" indent="-243848" algn="l" defTabSz="975390" rtl="0" eaLnBrk="1" latinLnBrk="0" hangingPunct="1">
        <a:lnSpc>
          <a:spcPct val="10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10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10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10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10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820767" y="4214519"/>
            <a:ext cx="3180649" cy="4563722"/>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729826" y="6381984"/>
            <a:ext cx="9103360" cy="2143384"/>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29826" y="975361"/>
            <a:ext cx="9103360" cy="514171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564706" y="8778241"/>
            <a:ext cx="1706880" cy="519289"/>
          </a:xfrm>
          <a:prstGeom prst="rect">
            <a:avLst/>
          </a:prstGeom>
        </p:spPr>
        <p:txBody>
          <a:bodyPr vert="horz" lIns="91440" tIns="45720" rIns="91440" bIns="45720" rtlCol="0" anchor="t"/>
          <a:lstStyle>
            <a:lvl1pPr algn="r">
              <a:defRPr sz="1067" b="0" i="0">
                <a:solidFill>
                  <a:schemeClr val="bg2">
                    <a:lumMod val="50000"/>
                  </a:schemeClr>
                </a:solidFill>
                <a:effectLst/>
                <a:latin typeface="+mn-lt"/>
              </a:defRPr>
            </a:lvl1pPr>
          </a:lstStyle>
          <a:p>
            <a:fld id="{BA7E714F-A0D1-43F1-A9CD-7B091612A5A4}" type="datetimeFigureOut">
              <a:rPr lang="en-US" smtClean="0"/>
              <a:t>11/7/2022</a:t>
            </a:fld>
            <a:endParaRPr lang="en-US"/>
          </a:p>
        </p:txBody>
      </p:sp>
      <p:sp>
        <p:nvSpPr>
          <p:cNvPr id="5" name="Footer Placeholder 4"/>
          <p:cNvSpPr>
            <a:spLocks noGrp="1"/>
          </p:cNvSpPr>
          <p:nvPr>
            <p:ph type="ftr" sz="quarter" idx="3"/>
          </p:nvPr>
        </p:nvSpPr>
        <p:spPr>
          <a:xfrm>
            <a:off x="729826" y="8778241"/>
            <a:ext cx="8046720" cy="519289"/>
          </a:xfrm>
          <a:prstGeom prst="rect">
            <a:avLst/>
          </a:prstGeom>
        </p:spPr>
        <p:txBody>
          <a:bodyPr vert="horz" lIns="91440" tIns="45720" rIns="91440" bIns="45720" rtlCol="0" anchor="t"/>
          <a:lstStyle>
            <a:lvl1pPr algn="l">
              <a:defRPr sz="1067"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1054080" y="7933832"/>
            <a:ext cx="1218395" cy="952782"/>
          </a:xfrm>
          <a:prstGeom prst="rect">
            <a:avLst/>
          </a:prstGeom>
        </p:spPr>
        <p:txBody>
          <a:bodyPr vert="horz" lIns="91440" tIns="45720" rIns="91440" bIns="45720" rtlCol="0" anchor="b"/>
          <a:lstStyle>
            <a:lvl1pPr algn="r">
              <a:defRPr sz="3413" b="0" i="0">
                <a:solidFill>
                  <a:schemeClr val="bg2">
                    <a:lumMod val="50000"/>
                  </a:schemeClr>
                </a:solidFill>
                <a:effectLst/>
                <a:latin typeface="+mn-lt"/>
              </a:defRPr>
            </a:lvl1pPr>
          </a:lstStyle>
          <a:p>
            <a:fld id="{3F04A2B5-B861-4C13-AA68-BCB269C0DE92}" type="slidenum">
              <a:rPr lang="en-US" smtClean="0"/>
              <a:t>‹#›</a:t>
            </a:fld>
            <a:endParaRPr lang="en-US"/>
          </a:p>
        </p:txBody>
      </p:sp>
    </p:spTree>
    <p:extLst>
      <p:ext uri="{BB962C8B-B14F-4D97-AF65-F5344CB8AC3E}">
        <p14:creationId xmlns:p14="http://schemas.microsoft.com/office/powerpoint/2010/main" val="1106714962"/>
      </p:ext>
    </p:extLst>
  </p:cSld>
  <p:clrMap bg1="dk1" tx1="lt1" bg2="dk2" tx2="lt2" accent1="accent1" accent2="accent2" accent3="accent3" accent4="accent4" accent5="accent5" accent6="accent6" hlink="hlink" folHlink="folHlink"/>
  <p:sldLayoutIdLst>
    <p:sldLayoutId id="2147496433" r:id="rId1"/>
    <p:sldLayoutId id="2147496434" r:id="rId2"/>
    <p:sldLayoutId id="2147496435" r:id="rId3"/>
    <p:sldLayoutId id="2147496436" r:id="rId4"/>
    <p:sldLayoutId id="2147496437" r:id="rId5"/>
    <p:sldLayoutId id="2147496438" r:id="rId6"/>
    <p:sldLayoutId id="2147496439" r:id="rId7"/>
    <p:sldLayoutId id="2147496440" r:id="rId8"/>
    <p:sldLayoutId id="2147496441" r:id="rId9"/>
    <p:sldLayoutId id="2147496442" r:id="rId10"/>
    <p:sldLayoutId id="2147496443" r:id="rId11"/>
    <p:sldLayoutId id="2147496444" r:id="rId12"/>
    <p:sldLayoutId id="2147496445" r:id="rId13"/>
    <p:sldLayoutId id="2147496446" r:id="rId14"/>
    <p:sldLayoutId id="2147496447" r:id="rId15"/>
    <p:sldLayoutId id="2147496448" r:id="rId16"/>
    <p:sldLayoutId id="2147496449" r:id="rId17"/>
  </p:sldLayoutIdLst>
  <p:txStyles>
    <p:titleStyle>
      <a:lvl1pPr algn="l" defTabSz="487695" rtl="0" eaLnBrk="1" latinLnBrk="0" hangingPunct="1">
        <a:spcBef>
          <a:spcPct val="0"/>
        </a:spcBef>
        <a:buNone/>
        <a:defRPr sz="384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4810" indent="-304810" algn="l" defTabSz="487695" rtl="0" eaLnBrk="1" latinLnBrk="0" hangingPunct="1">
        <a:spcBef>
          <a:spcPct val="20000"/>
        </a:spcBef>
        <a:spcAft>
          <a:spcPts val="640"/>
        </a:spcAft>
        <a:buClr>
          <a:schemeClr val="tx1"/>
        </a:buClr>
        <a:buSzPct val="80000"/>
        <a:buFont typeface="Wingdings 3" panose="05040102010807070707" pitchFamily="18" charset="2"/>
        <a:buChar char=""/>
        <a:defRPr sz="2133" kern="1200" cap="none">
          <a:solidFill>
            <a:schemeClr val="bg2">
              <a:lumMod val="75000"/>
            </a:schemeClr>
          </a:solidFill>
          <a:effectLst/>
          <a:latin typeface="+mn-lt"/>
          <a:ea typeface="+mn-ea"/>
          <a:cs typeface="+mn-cs"/>
        </a:defRPr>
      </a:lvl1pPr>
      <a:lvl2pPr marL="792505" indent="-304810" algn="l" defTabSz="487695" rtl="0" eaLnBrk="1" latinLnBrk="0" hangingPunct="1">
        <a:spcBef>
          <a:spcPct val="20000"/>
        </a:spcBef>
        <a:spcAft>
          <a:spcPts val="640"/>
        </a:spcAft>
        <a:buClr>
          <a:schemeClr val="tx1"/>
        </a:buClr>
        <a:buSzPct val="80000"/>
        <a:buFont typeface="Wingdings 3" panose="05040102010807070707" pitchFamily="18" charset="2"/>
        <a:buChar char=""/>
        <a:defRPr sz="1920" kern="1200" cap="none">
          <a:solidFill>
            <a:schemeClr val="bg2">
              <a:lumMod val="75000"/>
            </a:schemeClr>
          </a:solidFill>
          <a:effectLst/>
          <a:latin typeface="+mn-lt"/>
          <a:ea typeface="+mn-ea"/>
          <a:cs typeface="+mn-cs"/>
        </a:defRPr>
      </a:lvl2pPr>
      <a:lvl3pPr marL="1280200" indent="-304810" algn="l" defTabSz="487695" rtl="0" eaLnBrk="1" latinLnBrk="0" hangingPunct="1">
        <a:spcBef>
          <a:spcPct val="20000"/>
        </a:spcBef>
        <a:spcAft>
          <a:spcPts val="640"/>
        </a:spcAft>
        <a:buClr>
          <a:schemeClr val="tx1"/>
        </a:buClr>
        <a:buSzPct val="80000"/>
        <a:buFont typeface="Wingdings 3" panose="05040102010807070707" pitchFamily="18" charset="2"/>
        <a:buChar char=""/>
        <a:defRPr sz="1707" kern="1200" cap="none">
          <a:solidFill>
            <a:schemeClr val="bg2">
              <a:lumMod val="75000"/>
            </a:schemeClr>
          </a:solidFill>
          <a:effectLst/>
          <a:latin typeface="+mn-lt"/>
          <a:ea typeface="+mn-ea"/>
          <a:cs typeface="+mn-cs"/>
        </a:defRPr>
      </a:lvl3pPr>
      <a:lvl4pPr marL="1645971" indent="-182886"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4pPr>
      <a:lvl5pPr marL="2133667" indent="-182886"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5pPr>
      <a:lvl6pPr marL="2682324" indent="-243848"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6pPr>
      <a:lvl7pPr marL="3170019" indent="-243848"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7pPr>
      <a:lvl8pPr marL="3657714" indent="-243848"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8pPr>
      <a:lvl9pPr marL="4145410" indent="-243848"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9pPr>
    </p:bodyStyle>
    <p:otherStyle>
      <a:defPPr>
        <a:defRPr lang="en-US"/>
      </a:defPPr>
      <a:lvl1pPr marL="0" algn="l" defTabSz="487695" rtl="0" eaLnBrk="1" latinLnBrk="0" hangingPunct="1">
        <a:defRPr sz="1920" kern="1200">
          <a:solidFill>
            <a:schemeClr val="tx1"/>
          </a:solidFill>
          <a:latin typeface="+mn-lt"/>
          <a:ea typeface="+mn-ea"/>
          <a:cs typeface="+mn-cs"/>
        </a:defRPr>
      </a:lvl1pPr>
      <a:lvl2pPr marL="487695" algn="l" defTabSz="487695" rtl="0" eaLnBrk="1" latinLnBrk="0" hangingPunct="1">
        <a:defRPr sz="1920" kern="1200">
          <a:solidFill>
            <a:schemeClr val="tx1"/>
          </a:solidFill>
          <a:latin typeface="+mn-lt"/>
          <a:ea typeface="+mn-ea"/>
          <a:cs typeface="+mn-cs"/>
        </a:defRPr>
      </a:lvl2pPr>
      <a:lvl3pPr marL="975390" algn="l" defTabSz="487695" rtl="0" eaLnBrk="1" latinLnBrk="0" hangingPunct="1">
        <a:defRPr sz="1920" kern="1200">
          <a:solidFill>
            <a:schemeClr val="tx1"/>
          </a:solidFill>
          <a:latin typeface="+mn-lt"/>
          <a:ea typeface="+mn-ea"/>
          <a:cs typeface="+mn-cs"/>
        </a:defRPr>
      </a:lvl3pPr>
      <a:lvl4pPr marL="1463086" algn="l" defTabSz="487695" rtl="0" eaLnBrk="1" latinLnBrk="0" hangingPunct="1">
        <a:defRPr sz="1920" kern="1200">
          <a:solidFill>
            <a:schemeClr val="tx1"/>
          </a:solidFill>
          <a:latin typeface="+mn-lt"/>
          <a:ea typeface="+mn-ea"/>
          <a:cs typeface="+mn-cs"/>
        </a:defRPr>
      </a:lvl4pPr>
      <a:lvl5pPr marL="1950781" algn="l" defTabSz="487695" rtl="0" eaLnBrk="1" latinLnBrk="0" hangingPunct="1">
        <a:defRPr sz="1920" kern="1200">
          <a:solidFill>
            <a:schemeClr val="tx1"/>
          </a:solidFill>
          <a:latin typeface="+mn-lt"/>
          <a:ea typeface="+mn-ea"/>
          <a:cs typeface="+mn-cs"/>
        </a:defRPr>
      </a:lvl5pPr>
      <a:lvl6pPr marL="2438476" algn="l" defTabSz="487695" rtl="0" eaLnBrk="1" latinLnBrk="0" hangingPunct="1">
        <a:defRPr sz="1920" kern="1200">
          <a:solidFill>
            <a:schemeClr val="tx1"/>
          </a:solidFill>
          <a:latin typeface="+mn-lt"/>
          <a:ea typeface="+mn-ea"/>
          <a:cs typeface="+mn-cs"/>
        </a:defRPr>
      </a:lvl6pPr>
      <a:lvl7pPr marL="2926171" algn="l" defTabSz="487695" rtl="0" eaLnBrk="1" latinLnBrk="0" hangingPunct="1">
        <a:defRPr sz="1920" kern="1200">
          <a:solidFill>
            <a:schemeClr val="tx1"/>
          </a:solidFill>
          <a:latin typeface="+mn-lt"/>
          <a:ea typeface="+mn-ea"/>
          <a:cs typeface="+mn-cs"/>
        </a:defRPr>
      </a:lvl7pPr>
      <a:lvl8pPr marL="3413867" algn="l" defTabSz="487695" rtl="0" eaLnBrk="1" latinLnBrk="0" hangingPunct="1">
        <a:defRPr sz="1920" kern="1200">
          <a:solidFill>
            <a:schemeClr val="tx1"/>
          </a:solidFill>
          <a:latin typeface="+mn-lt"/>
          <a:ea typeface="+mn-ea"/>
          <a:cs typeface="+mn-cs"/>
        </a:defRPr>
      </a:lvl8pPr>
      <a:lvl9pPr marL="3901562" algn="l" defTabSz="487695" rtl="0" eaLnBrk="1" latinLnBrk="0" hangingPunct="1">
        <a:defRPr sz="192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b="1" i="0" cap="all" spc="107" baseline="0">
                <a:solidFill>
                  <a:schemeClr val="tx1">
                    <a:tint val="75000"/>
                  </a:schemeClr>
                </a:solidFill>
              </a:defRPr>
            </a:lvl1pPr>
          </a:lstStyle>
          <a:p>
            <a:fld id="{6A4B53A7-3209-46A6-9454-F38EAC8F11E7}" type="datetimeFigureOut">
              <a:rPr lang="en-US" smtClean="0"/>
              <a:pPr/>
              <a:t>11/7/2022</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b="1" i="0" cap="all" spc="107"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b="1" i="0" cap="all" spc="107"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2086319817"/>
      </p:ext>
    </p:extLst>
  </p:cSld>
  <p:clrMap bg1="lt1" tx1="dk1" bg2="lt2" tx2="dk2" accent1="accent1" accent2="accent2" accent3="accent3" accent4="accent4" accent5="accent5" accent6="accent6" hlink="hlink" folHlink="folHlink"/>
  <p:sldLayoutIdLst>
    <p:sldLayoutId id="2147496463" r:id="rId1"/>
    <p:sldLayoutId id="2147496464" r:id="rId2"/>
    <p:sldLayoutId id="2147496465" r:id="rId3"/>
    <p:sldLayoutId id="2147496466" r:id="rId4"/>
    <p:sldLayoutId id="2147496467" r:id="rId5"/>
    <p:sldLayoutId id="2147496468" r:id="rId6"/>
    <p:sldLayoutId id="2147496469" r:id="rId7"/>
    <p:sldLayoutId id="2147496470" r:id="rId8"/>
    <p:sldLayoutId id="2147496471" r:id="rId9"/>
    <p:sldLayoutId id="2147496472" r:id="rId10"/>
    <p:sldLayoutId id="2147496473" r:id="rId11"/>
  </p:sldLayoutIdLst>
  <p:txStyles>
    <p:titleStyle>
      <a:lvl1pPr algn="l" defTabSz="975390" rtl="0" eaLnBrk="1" latinLnBrk="0" hangingPunct="1">
        <a:lnSpc>
          <a:spcPct val="90000"/>
        </a:lnSpc>
        <a:spcBef>
          <a:spcPct val="0"/>
        </a:spcBef>
        <a:buNone/>
        <a:defRPr sz="5120"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3413"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987"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BD70F-AED2-8DE0-6CD1-7FFFE76C521F}"/>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BE5B91-291A-589D-88FD-ECA1DD736537}"/>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ECE68B-F8A4-6DC6-C3AA-E3035AA6D672}"/>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80AE9663-9489-EB43-81E5-D55BC4E10CDE}" type="datetimeFigureOut">
              <a:rPr lang="en-US" smtClean="0"/>
              <a:t>11/7/2022</a:t>
            </a:fld>
            <a:endParaRPr lang="en-US"/>
          </a:p>
        </p:txBody>
      </p:sp>
      <p:sp>
        <p:nvSpPr>
          <p:cNvPr id="5" name="Footer Placeholder 4">
            <a:extLst>
              <a:ext uri="{FF2B5EF4-FFF2-40B4-BE49-F238E27FC236}">
                <a16:creationId xmlns:a16="http://schemas.microsoft.com/office/drawing/2014/main" id="{B4017CDB-2B45-8B5E-4F07-E6573F4DFF81}"/>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663CA-2C4D-A1A3-E43C-E6EA4FCD720B}"/>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84E6F1DB-1972-034E-852F-D3013BC34131}" type="slidenum">
              <a:rPr lang="en-US" smtClean="0"/>
              <a:t>‹#›</a:t>
            </a:fld>
            <a:endParaRPr lang="en-US"/>
          </a:p>
        </p:txBody>
      </p:sp>
    </p:spTree>
    <p:extLst>
      <p:ext uri="{BB962C8B-B14F-4D97-AF65-F5344CB8AC3E}">
        <p14:creationId xmlns:p14="http://schemas.microsoft.com/office/powerpoint/2010/main" val="3992322734"/>
      </p:ext>
    </p:extLst>
  </p:cSld>
  <p:clrMap bg1="lt1" tx1="dk1" bg2="lt2" tx2="dk2" accent1="accent1" accent2="accent2" accent3="accent3" accent4="accent4" accent5="accent5" accent6="accent6" hlink="hlink" folHlink="folHlink"/>
  <p:sldLayoutIdLst>
    <p:sldLayoutId id="2147496475" r:id="rId1"/>
    <p:sldLayoutId id="2147496476" r:id="rId2"/>
    <p:sldLayoutId id="2147496477" r:id="rId3"/>
    <p:sldLayoutId id="2147496478" r:id="rId4"/>
    <p:sldLayoutId id="2147496479" r:id="rId5"/>
    <p:sldLayoutId id="2147496480" r:id="rId6"/>
    <p:sldLayoutId id="2147496481" r:id="rId7"/>
    <p:sldLayoutId id="2147496482" r:id="rId8"/>
    <p:sldLayoutId id="2147496483" r:id="rId9"/>
    <p:sldLayoutId id="2147496484" r:id="rId10"/>
    <p:sldLayoutId id="2147496485"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C764DE79-268F-4C1A-8933-263129D2AF90}" type="datetimeFigureOut">
              <a:rPr lang="en-US" dirty="0"/>
              <a:t>11/7/2022</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635520389"/>
      </p:ext>
    </p:extLst>
  </p:cSld>
  <p:clrMap bg1="dk1" tx1="lt1" bg2="dk2" tx2="lt2" accent1="accent1" accent2="accent2" accent3="accent3" accent4="accent4" accent5="accent5" accent6="accent6" hlink="hlink" folHlink="folHlink"/>
  <p:sldLayoutIdLst>
    <p:sldLayoutId id="2147496511" r:id="rId1"/>
    <p:sldLayoutId id="2147496512" r:id="rId2"/>
    <p:sldLayoutId id="2147496513" r:id="rId3"/>
    <p:sldLayoutId id="2147496514" r:id="rId4"/>
    <p:sldLayoutId id="2147496515" r:id="rId5"/>
    <p:sldLayoutId id="2147496516" r:id="rId6"/>
    <p:sldLayoutId id="2147496517" r:id="rId7"/>
    <p:sldLayoutId id="2147496518" r:id="rId8"/>
    <p:sldLayoutId id="2147496519" r:id="rId9"/>
    <p:sldLayoutId id="2147496520" r:id="rId10"/>
    <p:sldLayoutId id="2147496521"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5" y="866986"/>
            <a:ext cx="11044013"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5" y="2463928"/>
            <a:ext cx="11044013"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5"/>
            <a:ext cx="2926080" cy="519289"/>
          </a:xfrm>
          <a:prstGeom prst="rect">
            <a:avLst/>
          </a:prstGeom>
        </p:spPr>
        <p:txBody>
          <a:bodyPr vert="horz" lIns="91440" tIns="45720" rIns="91440" bIns="45720" rtlCol="0" anchor="ctr"/>
          <a:lstStyle>
            <a:lvl1pPr algn="r">
              <a:defRPr sz="1067">
                <a:solidFill>
                  <a:schemeClr val="tx1">
                    <a:lumMod val="95000"/>
                  </a:schemeClr>
                </a:solidFill>
                <a:effectLst>
                  <a:outerShdw blurRad="50800" dist="38100" dir="2700000" algn="tl" rotWithShape="0">
                    <a:schemeClr val="bg1">
                      <a:alpha val="43000"/>
                    </a:schemeClr>
                  </a:outerShdw>
                </a:effectLst>
              </a:defRPr>
            </a:lvl1pPr>
          </a:lstStyle>
          <a:p>
            <a:fld id="{D0D1454D-21C2-45C7-9AF4-656402A9E3BA}" type="datetimeFigureOut">
              <a:rPr lang="en-US" smtClean="0"/>
              <a:t>11/7/2022</a:t>
            </a:fld>
            <a:endParaRPr lang="en-US"/>
          </a:p>
        </p:txBody>
      </p:sp>
      <p:sp>
        <p:nvSpPr>
          <p:cNvPr id="5" name="Footer Placeholder 4"/>
          <p:cNvSpPr>
            <a:spLocks noGrp="1"/>
          </p:cNvSpPr>
          <p:nvPr>
            <p:ph type="ftr" sz="quarter" idx="3"/>
          </p:nvPr>
        </p:nvSpPr>
        <p:spPr>
          <a:xfrm>
            <a:off x="974715" y="8367325"/>
            <a:ext cx="7117723" cy="519289"/>
          </a:xfrm>
          <a:prstGeom prst="rect">
            <a:avLst/>
          </a:prstGeom>
        </p:spPr>
        <p:txBody>
          <a:bodyPr vert="horz" lIns="91440" tIns="45720" rIns="91440" bIns="45720" rtlCol="0" anchor="ctr"/>
          <a:lstStyle>
            <a:lvl1pPr algn="l">
              <a:defRPr sz="1067">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1214946" y="8367325"/>
            <a:ext cx="803781" cy="519289"/>
          </a:xfrm>
          <a:prstGeom prst="rect">
            <a:avLst/>
          </a:prstGeom>
        </p:spPr>
        <p:txBody>
          <a:bodyPr vert="horz" lIns="91440" tIns="45720" rIns="91440" bIns="45720" rtlCol="0" anchor="ctr"/>
          <a:lstStyle>
            <a:lvl1pPr algn="r">
              <a:defRPr sz="1067">
                <a:solidFill>
                  <a:schemeClr val="tx1">
                    <a:lumMod val="95000"/>
                  </a:schemeClr>
                </a:solidFill>
                <a:effectLst>
                  <a:outerShdw blurRad="50800" dist="38100" dir="2700000" algn="tl" rotWithShape="0">
                    <a:schemeClr val="bg1">
                      <a:alpha val="43000"/>
                    </a:schemeClr>
                  </a:outerShdw>
                </a:effectLst>
              </a:defRPr>
            </a:lvl1pPr>
          </a:lstStyle>
          <a:p>
            <a:fld id="{21EC98F1-9221-437E-A507-1401E01B5E5D}" type="slidenum">
              <a:rPr lang="en-US" smtClean="0"/>
              <a:t>‹#›</a:t>
            </a:fld>
            <a:endParaRPr lang="en-US"/>
          </a:p>
        </p:txBody>
      </p:sp>
    </p:spTree>
    <p:extLst>
      <p:ext uri="{BB962C8B-B14F-4D97-AF65-F5344CB8AC3E}">
        <p14:creationId xmlns:p14="http://schemas.microsoft.com/office/powerpoint/2010/main" val="1702002939"/>
      </p:ext>
    </p:extLst>
  </p:cSld>
  <p:clrMap bg1="dk1" tx1="lt1" bg2="dk2" tx2="lt2" accent1="accent1" accent2="accent2" accent3="accent3" accent4="accent4" accent5="accent5" accent6="accent6" hlink="hlink" folHlink="folHlink"/>
  <p:sldLayoutIdLst>
    <p:sldLayoutId id="2147496523" r:id="rId1"/>
    <p:sldLayoutId id="2147496524" r:id="rId2"/>
    <p:sldLayoutId id="2147496525" r:id="rId3"/>
    <p:sldLayoutId id="2147496526" r:id="rId4"/>
    <p:sldLayoutId id="2147496527" r:id="rId5"/>
    <p:sldLayoutId id="2147496528" r:id="rId6"/>
    <p:sldLayoutId id="2147496529" r:id="rId7"/>
    <p:sldLayoutId id="2147496530" r:id="rId8"/>
    <p:sldLayoutId id="2147496531" r:id="rId9"/>
    <p:sldLayoutId id="2147496532" r:id="rId10"/>
    <p:sldLayoutId id="2147496533" r:id="rId11"/>
    <p:sldLayoutId id="2147496534" r:id="rId12"/>
    <p:sldLayoutId id="2147496535" r:id="rId13"/>
    <p:sldLayoutId id="2147496536" r:id="rId14"/>
    <p:sldLayoutId id="2147496537" r:id="rId15"/>
    <p:sldLayoutId id="2147496538" r:id="rId16"/>
    <p:sldLayoutId id="2147496539" r:id="rId17"/>
  </p:sldLayoutIdLst>
  <p:txStyles>
    <p:titleStyle>
      <a:lvl1pPr algn="ctr" defTabSz="487695" rtl="0" eaLnBrk="1" latinLnBrk="0" hangingPunct="1">
        <a:spcBef>
          <a:spcPct val="0"/>
        </a:spcBef>
        <a:buNone/>
        <a:defRPr sz="4267"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71" indent="-326410" algn="l" defTabSz="487695" rtl="0" eaLnBrk="1" latinLnBrk="0" hangingPunct="1">
        <a:spcBef>
          <a:spcPct val="20000"/>
        </a:spcBef>
        <a:spcAft>
          <a:spcPts val="640"/>
        </a:spcAft>
        <a:buClr>
          <a:schemeClr val="tx2"/>
        </a:buClr>
        <a:buSzPct val="70000"/>
        <a:buFont typeface="Wingdings 2" charset="2"/>
        <a:buChar char=""/>
        <a:defRPr sz="213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68024" indent="-288009" algn="l" defTabSz="487695" rtl="0" eaLnBrk="1" latinLnBrk="0" hangingPunct="1">
        <a:spcBef>
          <a:spcPct val="20000"/>
        </a:spcBef>
        <a:spcAft>
          <a:spcPts val="640"/>
        </a:spcAft>
        <a:buClr>
          <a:schemeClr val="tx2"/>
        </a:buClr>
        <a:buSzPct val="70000"/>
        <a:buFont typeface="Wingdings 2" charset="2"/>
        <a:buChar char=""/>
        <a:defRPr sz="19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94434" indent="-230407" algn="l" defTabSz="487695" rtl="0" eaLnBrk="1" latinLnBrk="0" hangingPunct="1">
        <a:spcBef>
          <a:spcPct val="20000"/>
        </a:spcBef>
        <a:spcAft>
          <a:spcPts val="640"/>
        </a:spcAft>
        <a:buClr>
          <a:schemeClr val="tx2"/>
        </a:buClr>
        <a:buSzPct val="70000"/>
        <a:buFont typeface="Wingdings 2" charset="2"/>
        <a:buChar char=""/>
        <a:defRPr sz="1707"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478446" indent="-230407"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785656" indent="-230407"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148974" indent="-243848"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562000" indent="-243848"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975026" indent="-243848"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313384" indent="-243848"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87695" rtl="0" eaLnBrk="1" latinLnBrk="0" hangingPunct="1">
        <a:defRPr sz="1920" kern="1200">
          <a:solidFill>
            <a:schemeClr val="tx1"/>
          </a:solidFill>
          <a:latin typeface="+mn-lt"/>
          <a:ea typeface="+mn-ea"/>
          <a:cs typeface="+mn-cs"/>
        </a:defRPr>
      </a:lvl1pPr>
      <a:lvl2pPr marL="487695" algn="l" defTabSz="487695" rtl="0" eaLnBrk="1" latinLnBrk="0" hangingPunct="1">
        <a:defRPr sz="1920" kern="1200">
          <a:solidFill>
            <a:schemeClr val="tx1"/>
          </a:solidFill>
          <a:latin typeface="+mn-lt"/>
          <a:ea typeface="+mn-ea"/>
          <a:cs typeface="+mn-cs"/>
        </a:defRPr>
      </a:lvl2pPr>
      <a:lvl3pPr marL="975390" algn="l" defTabSz="487695" rtl="0" eaLnBrk="1" latinLnBrk="0" hangingPunct="1">
        <a:defRPr sz="1920" kern="1200">
          <a:solidFill>
            <a:schemeClr val="tx1"/>
          </a:solidFill>
          <a:latin typeface="+mn-lt"/>
          <a:ea typeface="+mn-ea"/>
          <a:cs typeface="+mn-cs"/>
        </a:defRPr>
      </a:lvl3pPr>
      <a:lvl4pPr marL="1463086" algn="l" defTabSz="487695" rtl="0" eaLnBrk="1" latinLnBrk="0" hangingPunct="1">
        <a:defRPr sz="1920" kern="1200">
          <a:solidFill>
            <a:schemeClr val="tx1"/>
          </a:solidFill>
          <a:latin typeface="+mn-lt"/>
          <a:ea typeface="+mn-ea"/>
          <a:cs typeface="+mn-cs"/>
        </a:defRPr>
      </a:lvl4pPr>
      <a:lvl5pPr marL="1950781" algn="l" defTabSz="487695" rtl="0" eaLnBrk="1" latinLnBrk="0" hangingPunct="1">
        <a:defRPr sz="1920" kern="1200">
          <a:solidFill>
            <a:schemeClr val="tx1"/>
          </a:solidFill>
          <a:latin typeface="+mn-lt"/>
          <a:ea typeface="+mn-ea"/>
          <a:cs typeface="+mn-cs"/>
        </a:defRPr>
      </a:lvl5pPr>
      <a:lvl6pPr marL="2438476" algn="l" defTabSz="487695" rtl="0" eaLnBrk="1" latinLnBrk="0" hangingPunct="1">
        <a:defRPr sz="1920" kern="1200">
          <a:solidFill>
            <a:schemeClr val="tx1"/>
          </a:solidFill>
          <a:latin typeface="+mn-lt"/>
          <a:ea typeface="+mn-ea"/>
          <a:cs typeface="+mn-cs"/>
        </a:defRPr>
      </a:lvl6pPr>
      <a:lvl7pPr marL="2926171" algn="l" defTabSz="487695" rtl="0" eaLnBrk="1" latinLnBrk="0" hangingPunct="1">
        <a:defRPr sz="1920" kern="1200">
          <a:solidFill>
            <a:schemeClr val="tx1"/>
          </a:solidFill>
          <a:latin typeface="+mn-lt"/>
          <a:ea typeface="+mn-ea"/>
          <a:cs typeface="+mn-cs"/>
        </a:defRPr>
      </a:lvl7pPr>
      <a:lvl8pPr marL="3413867" algn="l" defTabSz="487695" rtl="0" eaLnBrk="1" latinLnBrk="0" hangingPunct="1">
        <a:defRPr sz="1920" kern="1200">
          <a:solidFill>
            <a:schemeClr val="tx1"/>
          </a:solidFill>
          <a:latin typeface="+mn-lt"/>
          <a:ea typeface="+mn-ea"/>
          <a:cs typeface="+mn-cs"/>
        </a:defRPr>
      </a:lvl8pPr>
      <a:lvl9pPr marL="3901562" algn="l" defTabSz="487695"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slideLayout" Target="../slideLayouts/slideLayout2.xml"/><Relationship Id="rId7" Type="http://schemas.openxmlformats.org/officeDocument/2006/relationships/diagramData" Target="../diagrams/data1.xml"/><Relationship Id="rId12"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11" Type="http://schemas.microsoft.com/office/2007/relationships/diagramDrawing" Target="../diagrams/drawing1.xml"/><Relationship Id="rId5" Type="http://schemas.openxmlformats.org/officeDocument/2006/relationships/image" Target="../media/image12.jpeg"/><Relationship Id="rId10" Type="http://schemas.openxmlformats.org/officeDocument/2006/relationships/diagramColors" Target="../diagrams/colors1.xml"/><Relationship Id="rId4" Type="http://schemas.openxmlformats.org/officeDocument/2006/relationships/notesSlide" Target="../notesSlides/notesSlide1.xml"/><Relationship Id="rId9"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198.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99.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6.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9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4.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3.xml"/></Relationships>
</file>

<file path=ppt/slides/_rels/slide18.xml.rels><?xml version="1.0" encoding="UTF-8" standalone="yes"?>
<Relationships xmlns="http://schemas.openxmlformats.org/package/2006/relationships"><Relationship Id="rId3" Type="http://schemas.openxmlformats.org/officeDocument/2006/relationships/hyperlink" Target="mailto:perez.lindsey@somersetcollegeprep.org" TargetMode="External"/><Relationship Id="rId2" Type="http://schemas.openxmlformats.org/officeDocument/2006/relationships/image" Target="../media/image39.jpeg"/><Relationship Id="rId1" Type="http://schemas.openxmlformats.org/officeDocument/2006/relationships/slideLayout" Target="../slideLayouts/slideLayout136.xml"/></Relationships>
</file>

<file path=ppt/slides/_rels/slide19.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0.jpg"/><Relationship Id="rId7" Type="http://schemas.openxmlformats.org/officeDocument/2006/relationships/image" Target="../media/image44.jpg"/><Relationship Id="rId2" Type="http://schemas.openxmlformats.org/officeDocument/2006/relationships/notesSlide" Target="../notesSlides/notesSlide3.xml"/><Relationship Id="rId1" Type="http://schemas.openxmlformats.org/officeDocument/2006/relationships/slideLayout" Target="../slideLayouts/slideLayout220.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2.xml.rels><?xml version="1.0" encoding="UTF-8" standalone="yes"?>
<Relationships xmlns="http://schemas.openxmlformats.org/package/2006/relationships"><Relationship Id="rId3" Type="http://schemas.openxmlformats.org/officeDocument/2006/relationships/hyperlink" Target="http://www.lmunet.edu/" TargetMode="External"/><Relationship Id="rId2" Type="http://schemas.openxmlformats.org/officeDocument/2006/relationships/notesSlide" Target="../notesSlides/notesSlide2.xml"/><Relationship Id="rId1" Type="http://schemas.openxmlformats.org/officeDocument/2006/relationships/slideLayout" Target="../slideLayouts/slideLayout35.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23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21.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1.xml"/></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hyperlink" Target="https://emtic.educarex.es/crea/english/sport_great/are_you_ready0.html" TargetMode="External"/><Relationship Id="rId7" Type="http://schemas.openxmlformats.org/officeDocument/2006/relationships/hyperlink" Target="https://fr.vikidia.org/wiki/Basketball" TargetMode="External"/><Relationship Id="rId2" Type="http://schemas.openxmlformats.org/officeDocument/2006/relationships/image" Target="../media/image57.jpeg"/><Relationship Id="rId1" Type="http://schemas.openxmlformats.org/officeDocument/2006/relationships/slideLayout" Target="../slideLayouts/slideLayout116.xml"/><Relationship Id="rId6" Type="http://schemas.openxmlformats.org/officeDocument/2006/relationships/image" Target="../media/image59.png"/><Relationship Id="rId5" Type="http://schemas.openxmlformats.org/officeDocument/2006/relationships/hyperlink" Target="https://publicdomainpictures.net/view-image.php?image=86739&amp;picture=basketball-game-player" TargetMode="External"/><Relationship Id="rId4" Type="http://schemas.openxmlformats.org/officeDocument/2006/relationships/image" Target="../media/image58.jpeg"/><Relationship Id="rId9" Type="http://schemas.openxmlformats.org/officeDocument/2006/relationships/hyperlink" Target="https://www.goodfreephotos.com/vector-images/volleyball-vector-clipart.png.php"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91.xml"/></Relationships>
</file>

<file path=ppt/slides/_rels/slide2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03.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4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5.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0.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4.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1.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9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6907" y="14228"/>
            <a:ext cx="13699093" cy="1153112"/>
          </a:xfrm>
          <a:prstGeom prst="rect">
            <a:avLst/>
          </a:prstGeom>
          <a:noFill/>
          <a:ln>
            <a:noFill/>
          </a:ln>
        </p:spPr>
        <p:txBody>
          <a:bodyPr lIns="91425" tIns="45700" rIns="91425" bIns="45700" anchor="ctr" anchorCtr="0">
            <a:noAutofit/>
          </a:bodyPr>
          <a:lstStyle/>
          <a:p>
            <a:pPr lvl="0">
              <a:spcBef>
                <a:spcPts val="0"/>
              </a:spcBef>
              <a:buClr>
                <a:schemeClr val="lt1"/>
              </a:buClr>
              <a:buSzPct val="25000"/>
            </a:pPr>
            <a:r>
              <a:rPr lang="en-US" sz="6000" b="1" i="0" u="none" strike="noStrike" cap="none">
                <a:solidFill>
                  <a:schemeClr val="lt1"/>
                </a:solidFill>
                <a:latin typeface="Bookman Old Style"/>
                <a:ea typeface="Bookman Old Style"/>
                <a:cs typeface="Bookman Old Style"/>
                <a:sym typeface="Bookman Old Style"/>
              </a:rPr>
              <a:t>SOMERSET </a:t>
            </a:r>
            <a:r>
              <a:rPr lang="en-US" sz="6000" cap="none">
                <a:solidFill>
                  <a:schemeClr val="lt1"/>
                </a:solidFill>
                <a:ea typeface="Bookman Old Style"/>
                <a:cs typeface="Bookman Old Style"/>
                <a:sym typeface="Bookman Old Style"/>
              </a:rPr>
              <a:t>PURPOSE</a:t>
            </a:r>
            <a:endParaRPr lang="en-US" sz="6000" b="1" i="0" u="none" strike="noStrike" cap="none">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6907" y="920818"/>
            <a:ext cx="7829921" cy="8257769"/>
          </a:xfrm>
          <a:prstGeom prst="rect">
            <a:avLst/>
          </a:prstGeom>
          <a:noFill/>
          <a:ln>
            <a:noFill/>
          </a:ln>
        </p:spPr>
        <p:txBody>
          <a:bodyPr lIns="91425" tIns="45700" rIns="91425" bIns="45700" anchor="t" anchorCtr="0">
            <a:noAutofit/>
          </a:bodyPr>
          <a:lstStyle/>
          <a:p>
            <a:pPr marL="685800" indent="-685800">
              <a:spcBef>
                <a:spcPts val="0"/>
              </a:spcBef>
              <a:buSzPct val="100000"/>
            </a:pPr>
            <a:endParaRPr lang="en-US" sz="4000">
              <a:solidFill>
                <a:schemeClr val="lt1"/>
              </a:solidFill>
              <a:ea typeface="Rockwell"/>
              <a:cs typeface="Rockwell"/>
              <a:sym typeface="Rockwell"/>
            </a:endParaRPr>
          </a:p>
          <a:p>
            <a:pPr marL="685800" indent="-685800">
              <a:spcBef>
                <a:spcPts val="0"/>
              </a:spcBef>
              <a:buSzPct val="100000"/>
            </a:pPr>
            <a:r>
              <a:rPr lang="en-US" sz="4000">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685800" indent="-685800">
              <a:spcBef>
                <a:spcPts val="0"/>
              </a:spcBef>
              <a:buSzPct val="100000"/>
            </a:pPr>
            <a:endParaRPr lang="en-US" sz="4400" b="0" i="0" u="none" strike="noStrike" cap="none">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5">
            <a:alphaModFix/>
          </a:blip>
          <a:srcRect/>
          <a:stretch/>
        </p:blipFill>
        <p:spPr>
          <a:xfrm>
            <a:off x="2599583" y="7168444"/>
            <a:ext cx="2536861" cy="1896533"/>
          </a:xfrm>
          <a:prstGeom prst="rect">
            <a:avLst/>
          </a:prstGeom>
          <a:noFill/>
          <a:ln>
            <a:noFill/>
          </a:ln>
        </p:spPr>
      </p:pic>
      <p:pic>
        <p:nvPicPr>
          <p:cNvPr id="3" name="Picture 2"/>
          <p:cNvPicPr>
            <a:picLocks noChangeAspect="1"/>
          </p:cNvPicPr>
          <p:nvPr/>
        </p:nvPicPr>
        <p:blipFill>
          <a:blip r:embed="rId6"/>
          <a:stretch>
            <a:fillRect/>
          </a:stretch>
        </p:blipFill>
        <p:spPr>
          <a:xfrm>
            <a:off x="468437" y="234958"/>
            <a:ext cx="1713124" cy="1371719"/>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nvGraphicFramePr>
        <p:xfrm>
          <a:off x="7595616" y="1390650"/>
          <a:ext cx="5409184" cy="698652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0" name="Video 9">
            <a:hlinkClick r:id="" action="ppaction://media"/>
            <a:extLst>
              <a:ext uri="{FF2B5EF4-FFF2-40B4-BE49-F238E27FC236}">
                <a16:creationId xmlns:a16="http://schemas.microsoft.com/office/drawing/2014/main" id="{12BB4154-5140-85AF-EEFC-EEECD0C4A44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2"/>
          <a:srcRect/>
          <a:stretch>
            <a:fillRect/>
          </a:stretch>
        </p:blipFill>
        <p:spPr>
          <a:xfrm>
            <a:off x="9753600" y="7924800"/>
            <a:ext cx="3251199" cy="1828800"/>
          </a:xfrm>
          <a:prstGeom prst="rect">
            <a:avLst/>
          </a:prstGeom>
        </p:spPr>
      </p:pic>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advTm="664">
        <p:fade/>
      </p:transition>
    </mc:Choice>
    <mc:Fallback xmlns="">
      <p:transition spd="med" advTm="6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5D0B0D3-D735-4619-AA45-B57B791E1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90"/>
            <a:endParaRPr lang="en-US" sz="1920" kern="1200" dirty="0">
              <a:solidFill>
                <a:prstClr val="white"/>
              </a:solidFill>
              <a:latin typeface="Avenir Next LT Pro"/>
            </a:endParaRPr>
          </a:p>
        </p:txBody>
      </p:sp>
      <p:sp>
        <p:nvSpPr>
          <p:cNvPr id="2" name="Title 1">
            <a:extLst>
              <a:ext uri="{FF2B5EF4-FFF2-40B4-BE49-F238E27FC236}">
                <a16:creationId xmlns:a16="http://schemas.microsoft.com/office/drawing/2014/main" id="{04D623FC-9C48-B36F-0835-A70BA0B17950}"/>
              </a:ext>
            </a:extLst>
          </p:cNvPr>
          <p:cNvSpPr>
            <a:spLocks noGrp="1"/>
          </p:cNvSpPr>
          <p:nvPr>
            <p:ph type="ctrTitle"/>
          </p:nvPr>
        </p:nvSpPr>
        <p:spPr>
          <a:xfrm>
            <a:off x="520775" y="3958523"/>
            <a:ext cx="5410775" cy="984886"/>
          </a:xfrm>
        </p:spPr>
        <p:txBody>
          <a:bodyPr>
            <a:noAutofit/>
          </a:bodyPr>
          <a:lstStyle/>
          <a:p>
            <a:r>
              <a:rPr lang="en-US" sz="2560" dirty="0"/>
              <a:t>Supporting the VEA Foundation:</a:t>
            </a:r>
            <a:br>
              <a:rPr lang="en-US" sz="2560" dirty="0"/>
            </a:br>
            <a:endParaRPr lang="en-US" sz="2560" dirty="0"/>
          </a:p>
        </p:txBody>
      </p:sp>
      <p:sp>
        <p:nvSpPr>
          <p:cNvPr id="23" name="Freeform: Shape 22">
            <a:extLst>
              <a:ext uri="{FF2B5EF4-FFF2-40B4-BE49-F238E27FC236}">
                <a16:creationId xmlns:a16="http://schemas.microsoft.com/office/drawing/2014/main" id="{3D505D40-32E9-4C48-81F8-AD80433BE6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1211019"/>
            <a:ext cx="3338131" cy="94742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endParaRPr lang="en-US" sz="1920" kern="1200" dirty="0">
              <a:solidFill>
                <a:prstClr val="white"/>
              </a:solidFill>
              <a:latin typeface="Avenir Next LT Pro"/>
            </a:endParaRPr>
          </a:p>
        </p:txBody>
      </p:sp>
      <p:grpSp>
        <p:nvGrpSpPr>
          <p:cNvPr id="25" name="Group 24">
            <a:extLst>
              <a:ext uri="{FF2B5EF4-FFF2-40B4-BE49-F238E27FC236}">
                <a16:creationId xmlns:a16="http://schemas.microsoft.com/office/drawing/2014/main" id="{C507BF36-B92B-4CAC-BCA7-8364B51E1F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flipV="1">
            <a:off x="1815052" y="1523790"/>
            <a:ext cx="945217" cy="855996"/>
            <a:chOff x="10948005" y="3272152"/>
            <a:chExt cx="868640" cy="786648"/>
          </a:xfrm>
          <a:solidFill>
            <a:schemeClr val="accent1"/>
          </a:solidFill>
        </p:grpSpPr>
        <p:sp>
          <p:nvSpPr>
            <p:cNvPr id="26" name="Freeform: Shape 25">
              <a:extLst>
                <a:ext uri="{FF2B5EF4-FFF2-40B4-BE49-F238E27FC236}">
                  <a16:creationId xmlns:a16="http://schemas.microsoft.com/office/drawing/2014/main" id="{2276237E-3A6D-452F-879C-FB8C77A18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Avenir Next LT Pro Light"/>
              </a:endParaRPr>
            </a:p>
          </p:txBody>
        </p:sp>
        <p:sp>
          <p:nvSpPr>
            <p:cNvPr id="27" name="Freeform: Shape 26">
              <a:extLst>
                <a:ext uri="{FF2B5EF4-FFF2-40B4-BE49-F238E27FC236}">
                  <a16:creationId xmlns:a16="http://schemas.microsoft.com/office/drawing/2014/main" id="{38BC9243-F4BF-48A7-89AE-DFA5B37DE6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Avenir Next LT Pro Light"/>
              </a:endParaRPr>
            </a:p>
          </p:txBody>
        </p:sp>
        <p:sp>
          <p:nvSpPr>
            <p:cNvPr id="28" name="Freeform: Shape 27">
              <a:extLst>
                <a:ext uri="{FF2B5EF4-FFF2-40B4-BE49-F238E27FC236}">
                  <a16:creationId xmlns:a16="http://schemas.microsoft.com/office/drawing/2014/main" id="{5DE414EC-F3DF-412E-9B22-5328DAA99C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Avenir Next LT Pro Light"/>
              </a:endParaRPr>
            </a:p>
          </p:txBody>
        </p:sp>
        <p:sp>
          <p:nvSpPr>
            <p:cNvPr id="29" name="Graphic 12">
              <a:extLst>
                <a:ext uri="{FF2B5EF4-FFF2-40B4-BE49-F238E27FC236}">
                  <a16:creationId xmlns:a16="http://schemas.microsoft.com/office/drawing/2014/main" id="{039C06B1-FDEA-47B1-8222-7D622CD72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pPr defTabSz="975390"/>
              <a:endParaRPr lang="en-US" sz="1920" kern="1200">
                <a:solidFill>
                  <a:prstClr val="black"/>
                </a:solidFill>
                <a:latin typeface="Avenir Next LT Pro"/>
                <a:ea typeface="+mn-ea"/>
                <a:cs typeface="+mn-cs"/>
              </a:endParaRPr>
            </a:p>
          </p:txBody>
        </p:sp>
        <p:sp>
          <p:nvSpPr>
            <p:cNvPr id="30" name="Graphic 15">
              <a:extLst>
                <a:ext uri="{FF2B5EF4-FFF2-40B4-BE49-F238E27FC236}">
                  <a16:creationId xmlns:a16="http://schemas.microsoft.com/office/drawing/2014/main" id="{B834C8C1-9BD1-4635-8E5B-65815F901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pPr defTabSz="975390"/>
              <a:endParaRPr lang="en-US" sz="1920" kern="1200">
                <a:solidFill>
                  <a:prstClr val="black"/>
                </a:solidFill>
                <a:latin typeface="Avenir Next LT Pro"/>
                <a:ea typeface="+mn-ea"/>
                <a:cs typeface="+mn-cs"/>
              </a:endParaRPr>
            </a:p>
          </p:txBody>
        </p:sp>
        <p:sp>
          <p:nvSpPr>
            <p:cNvPr id="31" name="Graphic 15">
              <a:extLst>
                <a:ext uri="{FF2B5EF4-FFF2-40B4-BE49-F238E27FC236}">
                  <a16:creationId xmlns:a16="http://schemas.microsoft.com/office/drawing/2014/main" id="{2963D456-B3F4-4EDC-827E-645741F64D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pPr defTabSz="975390"/>
              <a:endParaRPr lang="en-US" sz="1920" kern="1200">
                <a:solidFill>
                  <a:prstClr val="black"/>
                </a:solidFill>
                <a:latin typeface="Avenir Next LT Pro"/>
                <a:ea typeface="+mn-ea"/>
                <a:cs typeface="+mn-cs"/>
              </a:endParaRPr>
            </a:p>
          </p:txBody>
        </p:sp>
        <p:sp>
          <p:nvSpPr>
            <p:cNvPr id="32" name="Freeform: Shape 31">
              <a:extLst>
                <a:ext uri="{FF2B5EF4-FFF2-40B4-BE49-F238E27FC236}">
                  <a16:creationId xmlns:a16="http://schemas.microsoft.com/office/drawing/2014/main" id="{73A58845-EFFB-4806-BC6D-47418C15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dirty="0">
                <a:solidFill>
                  <a:prstClr val="white"/>
                </a:solidFill>
                <a:latin typeface="Avenir Next LT Pro"/>
              </a:endParaRPr>
            </a:p>
          </p:txBody>
        </p:sp>
      </p:grpSp>
      <p:grpSp>
        <p:nvGrpSpPr>
          <p:cNvPr id="34" name="Graphic 78">
            <a:extLst>
              <a:ext uri="{FF2B5EF4-FFF2-40B4-BE49-F238E27FC236}">
                <a16:creationId xmlns:a16="http://schemas.microsoft.com/office/drawing/2014/main" id="{DBBA0A0D-8F6A-400A-9E49-8C008E2C7D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5574" y="4704706"/>
            <a:ext cx="1037057" cy="48766"/>
            <a:chOff x="4886325" y="3371754"/>
            <a:chExt cx="2418492" cy="113728"/>
          </a:xfrm>
          <a:solidFill>
            <a:schemeClr val="accent1"/>
          </a:solidFill>
        </p:grpSpPr>
        <p:sp>
          <p:nvSpPr>
            <p:cNvPr id="35" name="Graphic 78">
              <a:extLst>
                <a:ext uri="{FF2B5EF4-FFF2-40B4-BE49-F238E27FC236}">
                  <a16:creationId xmlns:a16="http://schemas.microsoft.com/office/drawing/2014/main" id="{A5DD701E-4BC9-48E3-AF4F-013B52D63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defTabSz="975390"/>
              <a:endParaRPr lang="en-US" sz="1920" kern="1200">
                <a:solidFill>
                  <a:prstClr val="black"/>
                </a:solidFill>
                <a:latin typeface="Avenir Next LT Pro"/>
                <a:ea typeface="+mn-ea"/>
                <a:cs typeface="+mn-cs"/>
              </a:endParaRPr>
            </a:p>
          </p:txBody>
        </p:sp>
        <p:grpSp>
          <p:nvGrpSpPr>
            <p:cNvPr id="36" name="Graphic 78">
              <a:extLst>
                <a:ext uri="{FF2B5EF4-FFF2-40B4-BE49-F238E27FC236}">
                  <a16:creationId xmlns:a16="http://schemas.microsoft.com/office/drawing/2014/main" id="{FB658B62-664D-4B3B-BBDA-235666290B4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37" name="Graphic 78">
                <a:extLst>
                  <a:ext uri="{FF2B5EF4-FFF2-40B4-BE49-F238E27FC236}">
                    <a16:creationId xmlns:a16="http://schemas.microsoft.com/office/drawing/2014/main" id="{B11F9D25-67B1-4BDB-A290-97B93A19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defTabSz="975390"/>
                <a:endParaRPr lang="en-US" sz="1920" kern="1200">
                  <a:solidFill>
                    <a:prstClr val="black"/>
                  </a:solidFill>
                  <a:latin typeface="Avenir Next LT Pro"/>
                  <a:ea typeface="+mn-ea"/>
                  <a:cs typeface="+mn-cs"/>
                </a:endParaRPr>
              </a:p>
            </p:txBody>
          </p:sp>
          <p:sp>
            <p:nvSpPr>
              <p:cNvPr id="38" name="Graphic 78">
                <a:extLst>
                  <a:ext uri="{FF2B5EF4-FFF2-40B4-BE49-F238E27FC236}">
                    <a16:creationId xmlns:a16="http://schemas.microsoft.com/office/drawing/2014/main" id="{B9D5C40A-1B1B-4C25-9707-E8F1CF6EEC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defTabSz="975390"/>
                <a:endParaRPr lang="en-US" sz="1920" kern="1200">
                  <a:solidFill>
                    <a:prstClr val="black"/>
                  </a:solidFill>
                  <a:latin typeface="Avenir Next LT Pro"/>
                  <a:ea typeface="+mn-ea"/>
                  <a:cs typeface="+mn-cs"/>
                </a:endParaRPr>
              </a:p>
            </p:txBody>
          </p:sp>
          <p:sp>
            <p:nvSpPr>
              <p:cNvPr id="39" name="Graphic 78">
                <a:extLst>
                  <a:ext uri="{FF2B5EF4-FFF2-40B4-BE49-F238E27FC236}">
                    <a16:creationId xmlns:a16="http://schemas.microsoft.com/office/drawing/2014/main" id="{2DD0C1D6-FF64-45AB-8775-83AB3C470B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defTabSz="975390"/>
                <a:endParaRPr lang="en-US" sz="1920" kern="1200">
                  <a:solidFill>
                    <a:prstClr val="black"/>
                  </a:solidFill>
                  <a:latin typeface="Avenir Next LT Pro"/>
                  <a:ea typeface="+mn-ea"/>
                  <a:cs typeface="+mn-cs"/>
                </a:endParaRPr>
              </a:p>
            </p:txBody>
          </p:sp>
          <p:sp>
            <p:nvSpPr>
              <p:cNvPr id="40" name="Graphic 78">
                <a:extLst>
                  <a:ext uri="{FF2B5EF4-FFF2-40B4-BE49-F238E27FC236}">
                    <a16:creationId xmlns:a16="http://schemas.microsoft.com/office/drawing/2014/main" id="{15AFBB84-8485-4329-89FC-04663D985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defTabSz="975390"/>
                <a:endParaRPr lang="en-US" sz="1920" kern="1200">
                  <a:solidFill>
                    <a:prstClr val="black"/>
                  </a:solidFill>
                  <a:latin typeface="Avenir Next LT Pro"/>
                  <a:ea typeface="+mn-ea"/>
                  <a:cs typeface="+mn-cs"/>
                </a:endParaRPr>
              </a:p>
            </p:txBody>
          </p:sp>
        </p:grpSp>
      </p:grpSp>
      <p:sp>
        <p:nvSpPr>
          <p:cNvPr id="7" name="TextBox 6">
            <a:extLst>
              <a:ext uri="{FF2B5EF4-FFF2-40B4-BE49-F238E27FC236}">
                <a16:creationId xmlns:a16="http://schemas.microsoft.com/office/drawing/2014/main" id="{830F36EA-39E0-15A6-6007-F80D96C89B4A}"/>
              </a:ext>
            </a:extLst>
          </p:cNvPr>
          <p:cNvSpPr txBox="1"/>
          <p:nvPr/>
        </p:nvSpPr>
        <p:spPr>
          <a:xfrm>
            <a:off x="238962" y="2432702"/>
            <a:ext cx="5832994" cy="978729"/>
          </a:xfrm>
          <a:prstGeom prst="rect">
            <a:avLst/>
          </a:prstGeom>
          <a:noFill/>
        </p:spPr>
        <p:txBody>
          <a:bodyPr wrap="square" rtlCol="0">
            <a:spAutoFit/>
          </a:bodyPr>
          <a:lstStyle/>
          <a:p>
            <a:pPr defTabSz="975390"/>
            <a:r>
              <a:rPr lang="en-US" sz="5760" b="1" u="sng" kern="1200" dirty="0">
                <a:solidFill>
                  <a:prstClr val="black"/>
                </a:solidFill>
                <a:latin typeface="Script MT Bold" panose="03040602040607080904" pitchFamily="66" charset="0"/>
                <a:ea typeface="+mn-ea"/>
                <a:cs typeface="APPLE CHANCERY" panose="03020702040506060504" pitchFamily="66" charset="-79"/>
              </a:rPr>
              <a:t>Canned Food Drive</a:t>
            </a:r>
          </a:p>
        </p:txBody>
      </p:sp>
      <p:pic>
        <p:nvPicPr>
          <p:cNvPr id="11" name="Picture 10">
            <a:extLst>
              <a:ext uri="{FF2B5EF4-FFF2-40B4-BE49-F238E27FC236}">
                <a16:creationId xmlns:a16="http://schemas.microsoft.com/office/drawing/2014/main" id="{3F4FD8D8-9DA2-98FC-1F9E-9B2647BAC96D}"/>
              </a:ext>
            </a:extLst>
          </p:cNvPr>
          <p:cNvPicPr>
            <a:picLocks noChangeAspect="1"/>
          </p:cNvPicPr>
          <p:nvPr/>
        </p:nvPicPr>
        <p:blipFill>
          <a:blip r:embed="rId2"/>
          <a:stretch>
            <a:fillRect/>
          </a:stretch>
        </p:blipFill>
        <p:spPr>
          <a:xfrm>
            <a:off x="168996" y="1304376"/>
            <a:ext cx="1153454" cy="1153454"/>
          </a:xfrm>
          <a:prstGeom prst="rect">
            <a:avLst/>
          </a:prstGeom>
        </p:spPr>
      </p:pic>
      <p:sp>
        <p:nvSpPr>
          <p:cNvPr id="12" name="TextBox 11">
            <a:extLst>
              <a:ext uri="{FF2B5EF4-FFF2-40B4-BE49-F238E27FC236}">
                <a16:creationId xmlns:a16="http://schemas.microsoft.com/office/drawing/2014/main" id="{DB0B48E0-928A-9843-926E-F2DBC39D1289}"/>
              </a:ext>
            </a:extLst>
          </p:cNvPr>
          <p:cNvSpPr txBox="1"/>
          <p:nvPr/>
        </p:nvSpPr>
        <p:spPr>
          <a:xfrm>
            <a:off x="6079161" y="6678971"/>
            <a:ext cx="6306638" cy="1569660"/>
          </a:xfrm>
          <a:prstGeom prst="rect">
            <a:avLst/>
          </a:prstGeom>
          <a:noFill/>
        </p:spPr>
        <p:txBody>
          <a:bodyPr wrap="square" rtlCol="0">
            <a:spAutoFit/>
          </a:bodyPr>
          <a:lstStyle/>
          <a:p>
            <a:pPr defTabSz="975390"/>
            <a:r>
              <a:rPr lang="en-US" sz="1920" b="1" u="sng" kern="1200" dirty="0">
                <a:solidFill>
                  <a:prstClr val="black"/>
                </a:solidFill>
                <a:latin typeface="Avenir Next LT Pro"/>
                <a:ea typeface="+mn-ea"/>
                <a:cs typeface="+mn-cs"/>
              </a:rPr>
              <a:t>*House event:</a:t>
            </a:r>
            <a:r>
              <a:rPr lang="en-US" sz="1920" kern="1200" dirty="0">
                <a:solidFill>
                  <a:prstClr val="black"/>
                </a:solidFill>
                <a:latin typeface="Avenir Next LT Pro"/>
                <a:ea typeface="+mn-ea"/>
                <a:cs typeface="+mn-cs"/>
              </a:rPr>
              <a:t> Items must be placed in boxes that are separate by each house. Each item will be counted and the house with the most cans will win!</a:t>
            </a:r>
          </a:p>
          <a:p>
            <a:pPr defTabSz="975390"/>
            <a:r>
              <a:rPr lang="en-US" sz="1920" kern="1200" dirty="0">
                <a:solidFill>
                  <a:prstClr val="black"/>
                </a:solidFill>
                <a:latin typeface="Avenir Next LT Pro"/>
                <a:ea typeface="+mn-ea"/>
                <a:cs typeface="+mn-cs"/>
              </a:rPr>
              <a:t> 1</a:t>
            </a:r>
            <a:r>
              <a:rPr lang="en-US" sz="1920" kern="1200" baseline="30000" dirty="0">
                <a:solidFill>
                  <a:prstClr val="black"/>
                </a:solidFill>
                <a:latin typeface="Avenir Next LT Pro"/>
                <a:ea typeface="+mn-ea"/>
                <a:cs typeface="+mn-cs"/>
              </a:rPr>
              <a:t>st</a:t>
            </a:r>
            <a:r>
              <a:rPr lang="en-US" sz="1920" kern="1200" dirty="0">
                <a:solidFill>
                  <a:prstClr val="black"/>
                </a:solidFill>
                <a:latin typeface="Avenir Next LT Pro"/>
                <a:ea typeface="+mn-ea"/>
                <a:cs typeface="+mn-cs"/>
              </a:rPr>
              <a:t> place - 100 points, 2</a:t>
            </a:r>
            <a:r>
              <a:rPr lang="en-US" sz="1920" kern="1200" baseline="30000" dirty="0">
                <a:solidFill>
                  <a:prstClr val="black"/>
                </a:solidFill>
                <a:latin typeface="Avenir Next LT Pro"/>
                <a:ea typeface="+mn-ea"/>
                <a:cs typeface="+mn-cs"/>
              </a:rPr>
              <a:t>nd</a:t>
            </a:r>
            <a:r>
              <a:rPr lang="en-US" sz="1920" kern="1200" dirty="0">
                <a:solidFill>
                  <a:prstClr val="black"/>
                </a:solidFill>
                <a:latin typeface="Avenir Next LT Pro"/>
                <a:ea typeface="+mn-ea"/>
                <a:cs typeface="+mn-cs"/>
              </a:rPr>
              <a:t> place - 50 points, and 3</a:t>
            </a:r>
            <a:r>
              <a:rPr lang="en-US" sz="1920" kern="1200" baseline="30000" dirty="0">
                <a:solidFill>
                  <a:prstClr val="black"/>
                </a:solidFill>
                <a:latin typeface="Avenir Next LT Pro"/>
                <a:ea typeface="+mn-ea"/>
                <a:cs typeface="+mn-cs"/>
              </a:rPr>
              <a:t>rd</a:t>
            </a:r>
            <a:r>
              <a:rPr lang="en-US" sz="1920" kern="1200" dirty="0">
                <a:solidFill>
                  <a:prstClr val="black"/>
                </a:solidFill>
                <a:latin typeface="Avenir Next LT Pro"/>
                <a:ea typeface="+mn-ea"/>
                <a:cs typeface="+mn-cs"/>
              </a:rPr>
              <a:t> place - 25 points.</a:t>
            </a:r>
          </a:p>
        </p:txBody>
      </p:sp>
      <p:sp>
        <p:nvSpPr>
          <p:cNvPr id="3" name="TextBox 2">
            <a:extLst>
              <a:ext uri="{FF2B5EF4-FFF2-40B4-BE49-F238E27FC236}">
                <a16:creationId xmlns:a16="http://schemas.microsoft.com/office/drawing/2014/main" id="{CA6AD502-9DB0-36B9-283B-BA744ED968F6}"/>
              </a:ext>
            </a:extLst>
          </p:cNvPr>
          <p:cNvSpPr txBox="1"/>
          <p:nvPr/>
        </p:nvSpPr>
        <p:spPr>
          <a:xfrm>
            <a:off x="468541" y="5121322"/>
            <a:ext cx="5470335" cy="2193421"/>
          </a:xfrm>
          <a:prstGeom prst="rect">
            <a:avLst/>
          </a:prstGeom>
          <a:noFill/>
        </p:spPr>
        <p:txBody>
          <a:bodyPr wrap="square" rtlCol="0">
            <a:spAutoFit/>
          </a:bodyPr>
          <a:lstStyle/>
          <a:p>
            <a:pPr defTabSz="975390"/>
            <a:r>
              <a:rPr lang="en-US" sz="2560" kern="1200" dirty="0">
                <a:solidFill>
                  <a:prstClr val="black"/>
                </a:solidFill>
                <a:latin typeface="Georgia Pro Semibold"/>
                <a:ea typeface="+mn-ea"/>
                <a:cs typeface="+mn-cs"/>
              </a:rPr>
              <a:t>When: October 31- November 9</a:t>
            </a:r>
            <a:r>
              <a:rPr lang="en-US" sz="2560" kern="1200" baseline="30000" dirty="0">
                <a:solidFill>
                  <a:prstClr val="black"/>
                </a:solidFill>
                <a:latin typeface="Georgia Pro Semibold"/>
                <a:ea typeface="+mn-ea"/>
                <a:cs typeface="+mn-cs"/>
              </a:rPr>
              <a:t>th</a:t>
            </a:r>
            <a:br>
              <a:rPr lang="en-US" sz="2560" kern="1200" baseline="30000" dirty="0">
                <a:solidFill>
                  <a:prstClr val="black"/>
                </a:solidFill>
                <a:latin typeface="Georgia Pro Semibold"/>
                <a:ea typeface="+mn-ea"/>
                <a:cs typeface="+mn-cs"/>
              </a:rPr>
            </a:br>
            <a:br>
              <a:rPr lang="en-US" sz="2560" kern="1200" baseline="30000" dirty="0">
                <a:solidFill>
                  <a:prstClr val="black"/>
                </a:solidFill>
                <a:latin typeface="Georgia Pro Semibold"/>
                <a:ea typeface="+mn-ea"/>
                <a:cs typeface="+mn-cs"/>
              </a:rPr>
            </a:br>
            <a:r>
              <a:rPr lang="en-US" sz="2560" kern="1200" dirty="0">
                <a:solidFill>
                  <a:prstClr val="black"/>
                </a:solidFill>
                <a:latin typeface="Georgia Pro Semibold"/>
                <a:ea typeface="+mn-ea"/>
                <a:cs typeface="+mn-cs"/>
              </a:rPr>
              <a:t>Location: Cafeteria</a:t>
            </a:r>
            <a:br>
              <a:rPr lang="en-US" sz="2560" kern="1200" baseline="30000" dirty="0">
                <a:solidFill>
                  <a:prstClr val="black"/>
                </a:solidFill>
                <a:latin typeface="Georgia Pro Semibold"/>
                <a:ea typeface="+mn-ea"/>
                <a:cs typeface="+mn-cs"/>
              </a:rPr>
            </a:br>
            <a:br>
              <a:rPr lang="en-US" sz="2560" kern="1200" baseline="30000" dirty="0">
                <a:solidFill>
                  <a:prstClr val="black"/>
                </a:solidFill>
                <a:latin typeface="Georgia Pro Semibold"/>
                <a:ea typeface="+mn-ea"/>
                <a:cs typeface="+mn-cs"/>
              </a:rPr>
            </a:br>
            <a:r>
              <a:rPr lang="en-US" sz="2560" kern="1200" baseline="30000" dirty="0">
                <a:solidFill>
                  <a:prstClr val="black"/>
                </a:solidFill>
                <a:latin typeface="Georgia Pro Semibold"/>
                <a:ea typeface="+mn-ea"/>
                <a:cs typeface="+mn-cs"/>
              </a:rPr>
              <a:t>- No OPENED cans</a:t>
            </a:r>
            <a:br>
              <a:rPr lang="en-US" sz="2560" kern="1200" baseline="30000" dirty="0">
                <a:solidFill>
                  <a:prstClr val="black"/>
                </a:solidFill>
                <a:latin typeface="Georgia Pro Semibold"/>
                <a:ea typeface="+mn-ea"/>
                <a:cs typeface="+mn-cs"/>
              </a:rPr>
            </a:br>
            <a:r>
              <a:rPr lang="en-US" sz="2560" kern="1200" baseline="30000" dirty="0">
                <a:solidFill>
                  <a:prstClr val="black"/>
                </a:solidFill>
                <a:latin typeface="Georgia Pro Semibold"/>
                <a:ea typeface="+mn-ea"/>
                <a:cs typeface="+mn-cs"/>
              </a:rPr>
              <a:t>- No containers made of glass</a:t>
            </a:r>
          </a:p>
          <a:p>
            <a:pPr defTabSz="975390"/>
            <a:r>
              <a:rPr lang="en-US" sz="2560" kern="1200" baseline="30000" dirty="0">
                <a:solidFill>
                  <a:prstClr val="black"/>
                </a:solidFill>
                <a:latin typeface="Georgia Pro Semibold"/>
                <a:ea typeface="+mn-ea"/>
                <a:cs typeface="+mn-cs"/>
              </a:rPr>
              <a:t>- Only food for Human Consumption</a:t>
            </a:r>
          </a:p>
        </p:txBody>
      </p:sp>
      <p:pic>
        <p:nvPicPr>
          <p:cNvPr id="6" name="Picture 5" descr="Text&#10;&#10;Description automatically generated">
            <a:extLst>
              <a:ext uri="{FF2B5EF4-FFF2-40B4-BE49-F238E27FC236}">
                <a16:creationId xmlns:a16="http://schemas.microsoft.com/office/drawing/2014/main" id="{000B008A-2FCB-6681-5FA8-B13E6CC795DA}"/>
              </a:ext>
            </a:extLst>
          </p:cNvPr>
          <p:cNvPicPr>
            <a:picLocks noChangeAspect="1"/>
          </p:cNvPicPr>
          <p:nvPr/>
        </p:nvPicPr>
        <p:blipFill>
          <a:blip r:embed="rId3"/>
          <a:stretch>
            <a:fillRect/>
          </a:stretch>
        </p:blipFill>
        <p:spPr>
          <a:xfrm>
            <a:off x="6193494" y="2590580"/>
            <a:ext cx="6077970" cy="34188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3799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C1EA3-4190-DA76-EADA-2684BAEA1A1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5E9B2A1-F93C-2A22-190D-6EE37431E37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0E973E3-1867-F89D-F28E-FDBD13450A25}"/>
              </a:ext>
            </a:extLst>
          </p:cNvPr>
          <p:cNvPicPr>
            <a:picLocks noChangeAspect="1"/>
          </p:cNvPicPr>
          <p:nvPr/>
        </p:nvPicPr>
        <p:blipFill>
          <a:blip r:embed="rId2"/>
          <a:stretch>
            <a:fillRect/>
          </a:stretch>
        </p:blipFill>
        <p:spPr>
          <a:xfrm>
            <a:off x="1" y="0"/>
            <a:ext cx="13004800" cy="9753599"/>
          </a:xfrm>
          <a:prstGeom prst="rect">
            <a:avLst/>
          </a:prstGeom>
        </p:spPr>
      </p:pic>
    </p:spTree>
    <p:extLst>
      <p:ext uri="{BB962C8B-B14F-4D97-AF65-F5344CB8AC3E}">
        <p14:creationId xmlns:p14="http://schemas.microsoft.com/office/powerpoint/2010/main" val="3039148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8421E936-FCB5-C14A-B9CF-422A73221ABD}"/>
              </a:ext>
            </a:extLst>
          </p:cNvPr>
          <p:cNvSpPr>
            <a:spLocks noGrp="1"/>
          </p:cNvSpPr>
          <p:nvPr>
            <p:ph type="title"/>
          </p:nvPr>
        </p:nvSpPr>
        <p:spPr>
          <a:xfrm>
            <a:off x="325110" y="1356134"/>
            <a:ext cx="11704320" cy="1219200"/>
          </a:xfrm>
        </p:spPr>
        <p:txBody>
          <a:bodyPr/>
          <a:lstStyle/>
          <a:p>
            <a:r>
              <a:rPr lang="en-US" dirty="0"/>
              <a:t>House Olympic Games </a:t>
            </a:r>
          </a:p>
        </p:txBody>
      </p:sp>
      <p:graphicFrame>
        <p:nvGraphicFramePr>
          <p:cNvPr id="36" name="Table 35">
            <a:extLst>
              <a:ext uri="{FF2B5EF4-FFF2-40B4-BE49-F238E27FC236}">
                <a16:creationId xmlns:a16="http://schemas.microsoft.com/office/drawing/2014/main" id="{6B713E10-0068-234C-8B16-F537A4786AB7}"/>
              </a:ext>
            </a:extLst>
          </p:cNvPr>
          <p:cNvGraphicFramePr>
            <a:graphicFrameLocks noGrp="1"/>
          </p:cNvGraphicFramePr>
          <p:nvPr/>
        </p:nvGraphicFramePr>
        <p:xfrm>
          <a:off x="975360" y="2714212"/>
          <a:ext cx="11297920" cy="504690"/>
        </p:xfrm>
        <a:graphic>
          <a:graphicData uri="http://schemas.openxmlformats.org/drawingml/2006/table">
            <a:tbl>
              <a:tblPr firstRow="1" bandRow="1">
                <a:effectLst>
                  <a:outerShdw blurRad="114300" dist="38100" dir="2700000" algn="tl" rotWithShape="0">
                    <a:prstClr val="black">
                      <a:alpha val="20000"/>
                    </a:prstClr>
                  </a:outerShdw>
                </a:effectLst>
                <a:tableStyleId>{5C22544A-7EE6-4342-B048-85BDC9FD1C3A}</a:tableStyleId>
              </a:tblPr>
              <a:tblGrid>
                <a:gridCol w="2357120">
                  <a:extLst>
                    <a:ext uri="{9D8B030D-6E8A-4147-A177-3AD203B41FA5}">
                      <a16:colId xmlns:a16="http://schemas.microsoft.com/office/drawing/2014/main" val="20000"/>
                    </a:ext>
                  </a:extLst>
                </a:gridCol>
                <a:gridCol w="7640320">
                  <a:extLst>
                    <a:ext uri="{9D8B030D-6E8A-4147-A177-3AD203B41FA5}">
                      <a16:colId xmlns:a16="http://schemas.microsoft.com/office/drawing/2014/main" val="20001"/>
                    </a:ext>
                  </a:extLst>
                </a:gridCol>
                <a:gridCol w="1300480">
                  <a:extLst>
                    <a:ext uri="{9D8B030D-6E8A-4147-A177-3AD203B41FA5}">
                      <a16:colId xmlns:a16="http://schemas.microsoft.com/office/drawing/2014/main" val="20013"/>
                    </a:ext>
                  </a:extLst>
                </a:gridCol>
              </a:tblGrid>
              <a:tr h="498594">
                <a:tc>
                  <a:txBody>
                    <a:bodyPr/>
                    <a:lstStyle/>
                    <a:p>
                      <a:pPr algn="ctr"/>
                      <a:r>
                        <a:rPr lang="en-US" sz="2600" b="1" dirty="0">
                          <a:effectLst>
                            <a:outerShdw blurRad="38100" dist="38100" dir="2700000" algn="tl">
                              <a:srgbClr val="000000">
                                <a:alpha val="43137"/>
                              </a:srgbClr>
                            </a:outerShdw>
                          </a:effectLst>
                          <a:latin typeface="+mj-lt"/>
                        </a:rPr>
                        <a:t>Houses</a:t>
                      </a:r>
                    </a:p>
                  </a:txBody>
                  <a:tcPr marL="108450" marR="108450" marT="54225" marB="54225">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50000"/>
                      </a:schemeClr>
                    </a:solidFill>
                  </a:tcPr>
                </a:tc>
                <a:tc>
                  <a:txBody>
                    <a:bodyPr/>
                    <a:lstStyle/>
                    <a:p>
                      <a:pPr algn="ctr"/>
                      <a:r>
                        <a:rPr lang="en-US" sz="2600" b="0" dirty="0">
                          <a:effectLst>
                            <a:outerShdw blurRad="38100" dist="38100" dir="2700000" algn="tl">
                              <a:srgbClr val="000000">
                                <a:alpha val="43137"/>
                              </a:srgbClr>
                            </a:outerShdw>
                          </a:effectLst>
                          <a:latin typeface="+mj-lt"/>
                        </a:rPr>
                        <a:t>Points Earned</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600" b="0" dirty="0">
                          <a:effectLst>
                            <a:outerShdw blurRad="38100" dist="38100" dir="2700000" algn="tl">
                              <a:srgbClr val="000000">
                                <a:alpha val="43137"/>
                              </a:srgbClr>
                            </a:outerShdw>
                          </a:effectLst>
                          <a:latin typeface="+mj-lt"/>
                        </a:rPr>
                        <a:t>Totals</a:t>
                      </a:r>
                    </a:p>
                  </a:txBody>
                  <a:tcPr marL="108450" marR="108450" marT="54225" marB="54225">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10000"/>
                  </a:ext>
                </a:extLst>
              </a:tr>
            </a:tbl>
          </a:graphicData>
        </a:graphic>
      </p:graphicFrame>
      <p:graphicFrame>
        <p:nvGraphicFramePr>
          <p:cNvPr id="2" name="Table 1"/>
          <p:cNvGraphicFramePr>
            <a:graphicFrameLocks noGrp="1"/>
          </p:cNvGraphicFramePr>
          <p:nvPr/>
        </p:nvGraphicFramePr>
        <p:xfrm>
          <a:off x="975360" y="3131526"/>
          <a:ext cx="11297920" cy="5240317"/>
        </p:xfrm>
        <a:graphic>
          <a:graphicData uri="http://schemas.openxmlformats.org/drawingml/2006/table">
            <a:tbl>
              <a:tblPr firstRow="1" bandRow="1">
                <a:effectLst>
                  <a:outerShdw blurRad="114300" dist="38100" dir="2700000" algn="tl" rotWithShape="0">
                    <a:prstClr val="black">
                      <a:alpha val="20000"/>
                    </a:prstClr>
                  </a:outerShdw>
                </a:effectLst>
                <a:tableStyleId>{5C22544A-7EE6-4342-B048-85BDC9FD1C3A}</a:tableStyleId>
              </a:tblPr>
              <a:tblGrid>
                <a:gridCol w="2408509">
                  <a:extLst>
                    <a:ext uri="{9D8B030D-6E8A-4147-A177-3AD203B41FA5}">
                      <a16:colId xmlns:a16="http://schemas.microsoft.com/office/drawing/2014/main" val="20000"/>
                    </a:ext>
                  </a:extLst>
                </a:gridCol>
                <a:gridCol w="1086531">
                  <a:extLst>
                    <a:ext uri="{9D8B030D-6E8A-4147-A177-3AD203B41FA5}">
                      <a16:colId xmlns:a16="http://schemas.microsoft.com/office/drawing/2014/main" val="20001"/>
                    </a:ext>
                  </a:extLst>
                </a:gridCol>
                <a:gridCol w="1137920">
                  <a:extLst>
                    <a:ext uri="{9D8B030D-6E8A-4147-A177-3AD203B41FA5}">
                      <a16:colId xmlns:a16="http://schemas.microsoft.com/office/drawing/2014/main" val="20005"/>
                    </a:ext>
                  </a:extLst>
                </a:gridCol>
                <a:gridCol w="1300480">
                  <a:extLst>
                    <a:ext uri="{9D8B030D-6E8A-4147-A177-3AD203B41FA5}">
                      <a16:colId xmlns:a16="http://schemas.microsoft.com/office/drawing/2014/main" val="20008"/>
                    </a:ext>
                  </a:extLst>
                </a:gridCol>
                <a:gridCol w="1300480">
                  <a:extLst>
                    <a:ext uri="{9D8B030D-6E8A-4147-A177-3AD203B41FA5}">
                      <a16:colId xmlns:a16="http://schemas.microsoft.com/office/drawing/2014/main" val="20012"/>
                    </a:ext>
                  </a:extLst>
                </a:gridCol>
                <a:gridCol w="1219200">
                  <a:extLst>
                    <a:ext uri="{9D8B030D-6E8A-4147-A177-3AD203B41FA5}">
                      <a16:colId xmlns:a16="http://schemas.microsoft.com/office/drawing/2014/main" val="20016"/>
                    </a:ext>
                  </a:extLst>
                </a:gridCol>
                <a:gridCol w="1544320">
                  <a:extLst>
                    <a:ext uri="{9D8B030D-6E8A-4147-A177-3AD203B41FA5}">
                      <a16:colId xmlns:a16="http://schemas.microsoft.com/office/drawing/2014/main" val="20021"/>
                    </a:ext>
                  </a:extLst>
                </a:gridCol>
                <a:gridCol w="1300480">
                  <a:extLst>
                    <a:ext uri="{9D8B030D-6E8A-4147-A177-3AD203B41FA5}">
                      <a16:colId xmlns:a16="http://schemas.microsoft.com/office/drawing/2014/main" val="20024"/>
                    </a:ext>
                  </a:extLst>
                </a:gridCol>
              </a:tblGrid>
              <a:tr h="916252">
                <a:tc>
                  <a:txBody>
                    <a:bodyPr/>
                    <a:lstStyle/>
                    <a:p>
                      <a:endParaRPr lang="en-US" sz="2000">
                        <a:solidFill>
                          <a:srgbClr val="1F497D"/>
                        </a:solidFill>
                        <a:latin typeface="+mn-lt"/>
                      </a:endParaRPr>
                    </a:p>
                  </a:txBody>
                  <a:tcPr marL="0" marR="0" marT="0" marB="0">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900" dirty="0">
                          <a:solidFill>
                            <a:schemeClr val="tx1"/>
                          </a:solidFill>
                          <a:latin typeface="+mn-lt"/>
                        </a:rPr>
                        <a:t>Soccer</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900" dirty="0">
                          <a:solidFill>
                            <a:schemeClr val="tx1"/>
                          </a:solidFill>
                          <a:latin typeface="+mn-lt"/>
                        </a:rPr>
                        <a:t>Strength</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900" dirty="0">
                          <a:solidFill>
                            <a:schemeClr val="tx1"/>
                          </a:solidFill>
                          <a:latin typeface="+mn-lt"/>
                        </a:rPr>
                        <a:t>Football</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900" dirty="0">
                          <a:solidFill>
                            <a:schemeClr val="tx1"/>
                          </a:solidFill>
                          <a:latin typeface="+mn-lt"/>
                        </a:rPr>
                        <a:t>Volleyball</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900" dirty="0">
                          <a:solidFill>
                            <a:schemeClr val="tx1"/>
                          </a:solidFill>
                          <a:latin typeface="+mn-lt"/>
                        </a:rPr>
                        <a:t>Basketball</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900" dirty="0">
                          <a:solidFill>
                            <a:schemeClr val="tx1"/>
                          </a:solidFill>
                          <a:latin typeface="+mn-lt"/>
                        </a:rPr>
                        <a:t>Turf &amp; Field</a:t>
                      </a: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en-US" sz="1500">
                        <a:solidFill>
                          <a:schemeClr val="tx1"/>
                        </a:solidFill>
                        <a:latin typeface="+mn-lt"/>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1"/>
                  </a:ext>
                </a:extLst>
              </a:tr>
              <a:tr h="864813">
                <a:tc>
                  <a:txBody>
                    <a:bodyPr/>
                    <a:lstStyle/>
                    <a:p>
                      <a:r>
                        <a:rPr lang="en-US" sz="2000" dirty="0">
                          <a:solidFill>
                            <a:schemeClr val="tx1"/>
                          </a:solidFill>
                          <a:latin typeface="+mn-lt"/>
                        </a:rPr>
                        <a:t>Athena</a:t>
                      </a:r>
                    </a:p>
                  </a:txBody>
                  <a:tcPr marL="108450" marR="108450" marT="54225" marB="54225">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r>
                        <a:rPr lang="en-US" sz="2100" dirty="0">
                          <a:latin typeface="Arial Narrow"/>
                        </a:rPr>
                        <a:t>75</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r>
                        <a:rPr lang="en-US" sz="2100" dirty="0">
                          <a:latin typeface="Arial Narrow" pitchFamily="34" charset="0"/>
                        </a:rPr>
                        <a:t>95</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r>
                        <a:rPr lang="en-US" sz="2100" dirty="0">
                          <a:latin typeface="Arial Narrow"/>
                        </a:rPr>
                        <a:t>50</a:t>
                      </a:r>
                      <a:endParaRPr lang="en-US" sz="2100" dirty="0">
                        <a:latin typeface="Arial Narrow" pitchFamily="34" charset="0"/>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r>
                        <a:rPr lang="en-US" sz="3000" kern="1200" dirty="0">
                          <a:solidFill>
                            <a:schemeClr val="accent4"/>
                          </a:solidFill>
                          <a:latin typeface="Arial Narrow"/>
                          <a:ea typeface="+mn-ea"/>
                          <a:cs typeface="+mn-cs"/>
                        </a:rPr>
                        <a:t>220</a:t>
                      </a:r>
                      <a:endParaRPr lang="en-US" sz="3000" kern="1200" dirty="0">
                        <a:solidFill>
                          <a:schemeClr val="accent4"/>
                        </a:solidFill>
                        <a:latin typeface="Arial Narrow" pitchFamily="34" charset="0"/>
                        <a:ea typeface="+mn-ea"/>
                        <a:cs typeface="+mn-cs"/>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864813">
                <a:tc>
                  <a:txBody>
                    <a:bodyPr/>
                    <a:lstStyle/>
                    <a:p>
                      <a:r>
                        <a:rPr lang="en-US" sz="2000" dirty="0">
                          <a:solidFill>
                            <a:schemeClr val="tx1"/>
                          </a:solidFill>
                          <a:latin typeface="+mn-lt"/>
                        </a:rPr>
                        <a:t>Ares</a:t>
                      </a:r>
                    </a:p>
                  </a:txBody>
                  <a:tcPr marL="108450" marR="108450" marT="54225" marB="54225">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r>
                        <a:rPr lang="en-US" sz="2100" dirty="0">
                          <a:latin typeface="Arial Narrow"/>
                        </a:rPr>
                        <a:t>0</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r>
                        <a:rPr lang="en-US" sz="2100" dirty="0">
                          <a:latin typeface="Arial Narrow" pitchFamily="34" charset="0"/>
                        </a:rPr>
                        <a:t>95</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r>
                        <a:rPr lang="en-US" sz="2100" dirty="0">
                          <a:latin typeface="Arial Narrow"/>
                        </a:rPr>
                        <a:t>50</a:t>
                      </a:r>
                      <a:endParaRPr lang="en-US" sz="2100" dirty="0">
                        <a:latin typeface="Arial Narrow" pitchFamily="34" charset="0"/>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algn="r" defTabSz="914400" rtl="0" eaLnBrk="1" latinLnBrk="0" hangingPunct="1"/>
                      <a:endParaRPr lang="en-US" sz="1800" kern="1200" dirty="0">
                        <a:solidFill>
                          <a:schemeClr val="accent4"/>
                        </a:solidFill>
                        <a:latin typeface="Arial Narrow" pitchFamily="34" charset="0"/>
                        <a:ea typeface="+mn-ea"/>
                        <a:cs typeface="+mn-cs"/>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r>
                        <a:rPr lang="en-US" sz="3000" kern="1200" dirty="0">
                          <a:solidFill>
                            <a:schemeClr val="accent4"/>
                          </a:solidFill>
                          <a:latin typeface="Arial Narrow"/>
                          <a:ea typeface="+mn-ea"/>
                          <a:cs typeface="+mn-cs"/>
                        </a:rPr>
                        <a:t>145</a:t>
                      </a:r>
                      <a:endParaRPr lang="en-US" sz="3000" kern="1200" dirty="0">
                        <a:solidFill>
                          <a:schemeClr val="accent4"/>
                        </a:solidFill>
                        <a:latin typeface="Arial Narrow" pitchFamily="34" charset="0"/>
                        <a:ea typeface="+mn-ea"/>
                        <a:cs typeface="+mn-cs"/>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3"/>
                  </a:ext>
                </a:extLst>
              </a:tr>
              <a:tr h="864813">
                <a:tc>
                  <a:txBody>
                    <a:bodyPr/>
                    <a:lstStyle/>
                    <a:p>
                      <a:r>
                        <a:rPr lang="en-US" sz="2000" dirty="0">
                          <a:solidFill>
                            <a:schemeClr val="tx1"/>
                          </a:solidFill>
                          <a:latin typeface="+mn-lt"/>
                        </a:rPr>
                        <a:t>Hestia</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r>
                        <a:rPr lang="en-US" sz="2100" dirty="0">
                          <a:latin typeface="Arial Narrow"/>
                        </a:rPr>
                        <a:t>0</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r>
                        <a:rPr lang="en-US" sz="2100" dirty="0">
                          <a:latin typeface="Arial Narrow" pitchFamily="34" charset="0"/>
                        </a:rPr>
                        <a:t>241</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r>
                        <a:rPr lang="en-US" sz="2100" dirty="0">
                          <a:latin typeface="Arial Narrow"/>
                        </a:rPr>
                        <a:t>100</a:t>
                      </a:r>
                      <a:endParaRPr lang="en-US" sz="2100" dirty="0">
                        <a:latin typeface="Arial Narrow" pitchFamily="34" charset="0"/>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sz="2100">
                        <a:latin typeface="Arial Narrow" pitchFamily="34" charset="0"/>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r>
                        <a:rPr lang="en-US" sz="3000" kern="1200" dirty="0">
                          <a:solidFill>
                            <a:schemeClr val="accent4"/>
                          </a:solidFill>
                          <a:latin typeface="Arial Narrow"/>
                          <a:ea typeface="+mn-ea"/>
                          <a:cs typeface="+mn-cs"/>
                        </a:rPr>
                        <a:t>341</a:t>
                      </a:r>
                      <a:endParaRPr lang="en-US" sz="3000" kern="1200" dirty="0">
                        <a:solidFill>
                          <a:schemeClr val="accent4"/>
                        </a:solidFill>
                        <a:latin typeface="Arial Narrow" pitchFamily="34" charset="0"/>
                        <a:ea typeface="+mn-ea"/>
                        <a:cs typeface="+mn-cs"/>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7"/>
                  </a:ext>
                </a:extLst>
              </a:tr>
              <a:tr h="864813">
                <a:tc>
                  <a:txBody>
                    <a:bodyPr/>
                    <a:lstStyle/>
                    <a:p>
                      <a:r>
                        <a:rPr lang="en-US" sz="2000" dirty="0">
                          <a:solidFill>
                            <a:schemeClr val="tx1"/>
                          </a:solidFill>
                          <a:latin typeface="+mn-lt"/>
                        </a:rPr>
                        <a:t>Poseidon</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r>
                        <a:rPr lang="en-US" sz="2100" dirty="0">
                          <a:latin typeface="Arial Narrow"/>
                        </a:rPr>
                        <a:t>75</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r>
                        <a:rPr lang="en-US" sz="2100" dirty="0">
                          <a:latin typeface="Arial Narrow" pitchFamily="34" charset="0"/>
                        </a:rPr>
                        <a:t>114</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r>
                        <a:rPr lang="en-US" sz="2100" dirty="0">
                          <a:latin typeface="Arial Narrow"/>
                        </a:rPr>
                        <a:t>25</a:t>
                      </a:r>
                      <a:endParaRPr lang="en-US" sz="2100" dirty="0">
                        <a:latin typeface="Arial Narrow" pitchFamily="34" charset="0"/>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sz="2100">
                        <a:latin typeface="Arial Narrow" pitchFamily="34" charset="0"/>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800" kern="1200" dirty="0">
                        <a:solidFill>
                          <a:schemeClr val="accent4"/>
                        </a:solidFill>
                        <a:latin typeface="Arial Narrow" pitchFamily="34" charset="0"/>
                        <a:ea typeface="+mn-ea"/>
                        <a:cs typeface="+mn-cs"/>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r>
                        <a:rPr lang="en-US" sz="3000" kern="1200" dirty="0">
                          <a:solidFill>
                            <a:schemeClr val="accent4"/>
                          </a:solidFill>
                          <a:latin typeface="Arial Narrow"/>
                          <a:ea typeface="+mn-ea"/>
                          <a:cs typeface="+mn-cs"/>
                        </a:rPr>
                        <a:t>214</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8"/>
                  </a:ext>
                </a:extLst>
              </a:tr>
              <a:tr h="864813">
                <a:tc>
                  <a:txBody>
                    <a:bodyPr/>
                    <a:lstStyle/>
                    <a:p>
                      <a:r>
                        <a:rPr lang="en-US" sz="2000" dirty="0">
                          <a:solidFill>
                            <a:schemeClr val="tx1"/>
                          </a:solidFill>
                          <a:latin typeface="+mn-lt"/>
                        </a:rPr>
                        <a:t>Zeus</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r>
                        <a:rPr lang="en-US" sz="2100" dirty="0">
                          <a:latin typeface="Arial Narrow"/>
                        </a:rPr>
                        <a:t>75</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r>
                        <a:rPr lang="en-US" sz="2100" dirty="0">
                          <a:latin typeface="Arial Narrow" pitchFamily="34" charset="0"/>
                        </a:rPr>
                        <a:t>198</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r>
                        <a:rPr lang="en-US" sz="2100" dirty="0">
                          <a:latin typeface="Arial Narrow"/>
                        </a:rPr>
                        <a:t>0</a:t>
                      </a:r>
                      <a:endParaRPr lang="en-US" sz="2100" dirty="0">
                        <a:latin typeface="Arial Narrow" pitchFamily="34" charset="0"/>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endParaRPr lang="en-US" sz="2100">
                        <a:latin typeface="Arial Narrow" pitchFamily="34" charset="0"/>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endParaRPr lang="en-US" sz="1800" kern="1200">
                        <a:solidFill>
                          <a:schemeClr val="accent4"/>
                        </a:solidFill>
                        <a:latin typeface="Arial Narrow" pitchFamily="34" charset="0"/>
                        <a:ea typeface="+mn-ea"/>
                        <a:cs typeface="+mn-cs"/>
                      </a:endParaRP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marL="0" algn="r" defTabSz="914400" rtl="0" eaLnBrk="1" latinLnBrk="0" hangingPunct="1"/>
                      <a:r>
                        <a:rPr lang="en-US" sz="3000" kern="1200" dirty="0">
                          <a:solidFill>
                            <a:schemeClr val="accent4"/>
                          </a:solidFill>
                          <a:latin typeface="Arial Narrow"/>
                          <a:ea typeface="+mn-ea"/>
                          <a:cs typeface="+mn-cs"/>
                        </a:rPr>
                        <a:t>273</a:t>
                      </a:r>
                    </a:p>
                  </a:txBody>
                  <a:tcPr marL="108450" marR="108450" marT="54225" marB="54225">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9"/>
                  </a:ext>
                </a:extLst>
              </a:tr>
            </a:tbl>
          </a:graphicData>
        </a:graphic>
      </p:graphicFrame>
      <p:pic>
        <p:nvPicPr>
          <p:cNvPr id="12" name="Picture 11">
            <a:extLst>
              <a:ext uri="{FF2B5EF4-FFF2-40B4-BE49-F238E27FC236}">
                <a16:creationId xmlns:a16="http://schemas.microsoft.com/office/drawing/2014/main" id="{6A9551FA-D98B-97E5-68E1-C84BD09328F1}"/>
              </a:ext>
            </a:extLst>
          </p:cNvPr>
          <p:cNvPicPr>
            <a:picLocks noChangeAspect="1"/>
          </p:cNvPicPr>
          <p:nvPr/>
        </p:nvPicPr>
        <p:blipFill>
          <a:blip r:embed="rId2"/>
          <a:stretch>
            <a:fillRect/>
          </a:stretch>
        </p:blipFill>
        <p:spPr>
          <a:xfrm>
            <a:off x="9527525" y="1332639"/>
            <a:ext cx="2501906" cy="128848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A0B924D-5842-CF1C-35DF-51A0297BFD08}"/>
              </a:ext>
            </a:extLst>
          </p:cNvPr>
          <p:cNvSpPr/>
          <p:nvPr/>
        </p:nvSpPr>
        <p:spPr>
          <a:xfrm>
            <a:off x="12732520" y="1241317"/>
            <a:ext cx="272281" cy="7315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pic>
        <p:nvPicPr>
          <p:cNvPr id="9" name="Picture 8" descr="Logo&#10;&#10;Description automatically generated">
            <a:extLst>
              <a:ext uri="{FF2B5EF4-FFF2-40B4-BE49-F238E27FC236}">
                <a16:creationId xmlns:a16="http://schemas.microsoft.com/office/drawing/2014/main" id="{357581EF-2F21-88D8-BA93-027C6789C6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3082" y="4976651"/>
            <a:ext cx="2849174" cy="2250949"/>
          </a:xfrm>
          <a:prstGeom prst="rect">
            <a:avLst/>
          </a:prstGeom>
        </p:spPr>
      </p:pic>
      <p:pic>
        <p:nvPicPr>
          <p:cNvPr id="11" name="Picture 10" descr="A picture containing light, green, traffic, colorful&#10;&#10;Description automatically generated">
            <a:extLst>
              <a:ext uri="{FF2B5EF4-FFF2-40B4-BE49-F238E27FC236}">
                <a16:creationId xmlns:a16="http://schemas.microsoft.com/office/drawing/2014/main" id="{B3903750-53FF-2198-426F-E9FC90D5E3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91673" y="1489692"/>
            <a:ext cx="1138166" cy="1324304"/>
          </a:xfrm>
          <a:prstGeom prst="rect">
            <a:avLst/>
          </a:prstGeom>
        </p:spPr>
      </p:pic>
      <p:pic>
        <p:nvPicPr>
          <p:cNvPr id="12" name="Picture 11">
            <a:extLst>
              <a:ext uri="{FF2B5EF4-FFF2-40B4-BE49-F238E27FC236}">
                <a16:creationId xmlns:a16="http://schemas.microsoft.com/office/drawing/2014/main" id="{5B3551D5-27C8-9B66-308A-252C0839BEBD}"/>
              </a:ext>
            </a:extLst>
          </p:cNvPr>
          <p:cNvPicPr>
            <a:picLocks noChangeAspect="1"/>
          </p:cNvPicPr>
          <p:nvPr/>
        </p:nvPicPr>
        <p:blipFill>
          <a:blip r:embed="rId5"/>
          <a:stretch>
            <a:fillRect/>
          </a:stretch>
        </p:blipFill>
        <p:spPr>
          <a:xfrm flipH="1">
            <a:off x="1971858" y="1489692"/>
            <a:ext cx="1141269" cy="1324304"/>
          </a:xfrm>
          <a:prstGeom prst="rect">
            <a:avLst/>
          </a:prstGeom>
        </p:spPr>
      </p:pic>
      <p:sp>
        <p:nvSpPr>
          <p:cNvPr id="15" name="Rectangle: Rounded Corners 14">
            <a:extLst>
              <a:ext uri="{FF2B5EF4-FFF2-40B4-BE49-F238E27FC236}">
                <a16:creationId xmlns:a16="http://schemas.microsoft.com/office/drawing/2014/main" id="{CD870586-70AC-C812-640E-E3F7E898F148}"/>
              </a:ext>
            </a:extLst>
          </p:cNvPr>
          <p:cNvSpPr/>
          <p:nvPr/>
        </p:nvSpPr>
        <p:spPr>
          <a:xfrm>
            <a:off x="3465002" y="1643269"/>
            <a:ext cx="6074797" cy="102836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r>
              <a:rPr lang="en-US" sz="7040" b="1" u="sng" kern="1200" dirty="0">
                <a:ln w="6600">
                  <a:solidFill>
                    <a:prstClr val="black"/>
                  </a:solidFill>
                  <a:prstDash val="solid"/>
                </a:ln>
                <a:solidFill>
                  <a:prstClr val="white"/>
                </a:solidFill>
                <a:effectLst>
                  <a:outerShdw blurRad="50800" dist="38100" dir="5400000" algn="t" rotWithShape="0">
                    <a:prstClr val="black">
                      <a:alpha val="40000"/>
                    </a:prstClr>
                  </a:outerShdw>
                </a:effectLst>
                <a:latin typeface="Baguet Script" panose="020B0604020202020204" pitchFamily="2" charset="0"/>
              </a:rPr>
              <a:t>Toys For Tots</a:t>
            </a:r>
            <a:endParaRPr lang="en-US" sz="7040" b="1" kern="1200" dirty="0">
              <a:ln w="6600">
                <a:solidFill>
                  <a:prstClr val="black"/>
                </a:solidFill>
                <a:prstDash val="solid"/>
              </a:ln>
              <a:solidFill>
                <a:prstClr val="white"/>
              </a:solidFill>
              <a:effectLst>
                <a:outerShdw blurRad="50800" dist="38100" dir="5400000" algn="t" rotWithShape="0">
                  <a:prstClr val="black">
                    <a:alpha val="40000"/>
                  </a:prstClr>
                </a:outerShdw>
              </a:effectLst>
              <a:latin typeface="Calibri" panose="020F0502020204030204"/>
            </a:endParaRPr>
          </a:p>
        </p:txBody>
      </p:sp>
      <p:sp>
        <p:nvSpPr>
          <p:cNvPr id="17" name="TextBox 16">
            <a:extLst>
              <a:ext uri="{FF2B5EF4-FFF2-40B4-BE49-F238E27FC236}">
                <a16:creationId xmlns:a16="http://schemas.microsoft.com/office/drawing/2014/main" id="{6D182B38-F591-8374-67FF-31BDB6189CE6}"/>
              </a:ext>
            </a:extLst>
          </p:cNvPr>
          <p:cNvSpPr txBox="1"/>
          <p:nvPr/>
        </p:nvSpPr>
        <p:spPr>
          <a:xfrm>
            <a:off x="1170707" y="3475359"/>
            <a:ext cx="3174352" cy="3342453"/>
          </a:xfrm>
          <a:custGeom>
            <a:avLst/>
            <a:gdLst>
              <a:gd name="connsiteX0" fmla="*/ 0 w 3174352"/>
              <a:gd name="connsiteY0" fmla="*/ 0 h 3342453"/>
              <a:gd name="connsiteX1" fmla="*/ 560802 w 3174352"/>
              <a:gd name="connsiteY1" fmla="*/ 0 h 3342453"/>
              <a:gd name="connsiteX2" fmla="*/ 994630 w 3174352"/>
              <a:gd name="connsiteY2" fmla="*/ 0 h 3342453"/>
              <a:gd name="connsiteX3" fmla="*/ 1491945 w 3174352"/>
              <a:gd name="connsiteY3" fmla="*/ 0 h 3342453"/>
              <a:gd name="connsiteX4" fmla="*/ 2052748 w 3174352"/>
              <a:gd name="connsiteY4" fmla="*/ 0 h 3342453"/>
              <a:gd name="connsiteX5" fmla="*/ 2486576 w 3174352"/>
              <a:gd name="connsiteY5" fmla="*/ 0 h 3342453"/>
              <a:gd name="connsiteX6" fmla="*/ 3174352 w 3174352"/>
              <a:gd name="connsiteY6" fmla="*/ 0 h 3342453"/>
              <a:gd name="connsiteX7" fmla="*/ 3174352 w 3174352"/>
              <a:gd name="connsiteY7" fmla="*/ 523651 h 3342453"/>
              <a:gd name="connsiteX8" fmla="*/ 3174352 w 3174352"/>
              <a:gd name="connsiteY8" fmla="*/ 980453 h 3342453"/>
              <a:gd name="connsiteX9" fmla="*/ 3174352 w 3174352"/>
              <a:gd name="connsiteY9" fmla="*/ 1470679 h 3342453"/>
              <a:gd name="connsiteX10" fmla="*/ 3174352 w 3174352"/>
              <a:gd name="connsiteY10" fmla="*/ 1960906 h 3342453"/>
              <a:gd name="connsiteX11" fmla="*/ 3174352 w 3174352"/>
              <a:gd name="connsiteY11" fmla="*/ 2417708 h 3342453"/>
              <a:gd name="connsiteX12" fmla="*/ 3174352 w 3174352"/>
              <a:gd name="connsiteY12" fmla="*/ 3342453 h 3342453"/>
              <a:gd name="connsiteX13" fmla="*/ 2708780 w 3174352"/>
              <a:gd name="connsiteY13" fmla="*/ 3342453 h 3342453"/>
              <a:gd name="connsiteX14" fmla="*/ 2274952 w 3174352"/>
              <a:gd name="connsiteY14" fmla="*/ 3342453 h 3342453"/>
              <a:gd name="connsiteX15" fmla="*/ 1809381 w 3174352"/>
              <a:gd name="connsiteY15" fmla="*/ 3342453 h 3342453"/>
              <a:gd name="connsiteX16" fmla="*/ 1343809 w 3174352"/>
              <a:gd name="connsiteY16" fmla="*/ 3342453 h 3342453"/>
              <a:gd name="connsiteX17" fmla="*/ 814750 w 3174352"/>
              <a:gd name="connsiteY17" fmla="*/ 3342453 h 3342453"/>
              <a:gd name="connsiteX18" fmla="*/ 0 w 3174352"/>
              <a:gd name="connsiteY18" fmla="*/ 3342453 h 3342453"/>
              <a:gd name="connsiteX19" fmla="*/ 0 w 3174352"/>
              <a:gd name="connsiteY19" fmla="*/ 2718528 h 3342453"/>
              <a:gd name="connsiteX20" fmla="*/ 0 w 3174352"/>
              <a:gd name="connsiteY20" fmla="*/ 2094604 h 3342453"/>
              <a:gd name="connsiteX21" fmla="*/ 0 w 3174352"/>
              <a:gd name="connsiteY21" fmla="*/ 1470679 h 3342453"/>
              <a:gd name="connsiteX22" fmla="*/ 0 w 3174352"/>
              <a:gd name="connsiteY22" fmla="*/ 880179 h 3342453"/>
              <a:gd name="connsiteX23" fmla="*/ 0 w 3174352"/>
              <a:gd name="connsiteY23" fmla="*/ 0 h 334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74352" h="3342453" fill="none" extrusionOk="0">
                <a:moveTo>
                  <a:pt x="0" y="0"/>
                </a:moveTo>
                <a:cubicBezTo>
                  <a:pt x="216709" y="-37587"/>
                  <a:pt x="294341" y="53039"/>
                  <a:pt x="560802" y="0"/>
                </a:cubicBezTo>
                <a:cubicBezTo>
                  <a:pt x="827263" y="-53039"/>
                  <a:pt x="847868" y="12076"/>
                  <a:pt x="994630" y="0"/>
                </a:cubicBezTo>
                <a:cubicBezTo>
                  <a:pt x="1141392" y="-12076"/>
                  <a:pt x="1264425" y="54545"/>
                  <a:pt x="1491945" y="0"/>
                </a:cubicBezTo>
                <a:cubicBezTo>
                  <a:pt x="1719465" y="-54545"/>
                  <a:pt x="1908218" y="9147"/>
                  <a:pt x="2052748" y="0"/>
                </a:cubicBezTo>
                <a:cubicBezTo>
                  <a:pt x="2197278" y="-9147"/>
                  <a:pt x="2366540" y="9182"/>
                  <a:pt x="2486576" y="0"/>
                </a:cubicBezTo>
                <a:cubicBezTo>
                  <a:pt x="2606612" y="-9182"/>
                  <a:pt x="2910110" y="38230"/>
                  <a:pt x="3174352" y="0"/>
                </a:cubicBezTo>
                <a:cubicBezTo>
                  <a:pt x="3236614" y="154509"/>
                  <a:pt x="3161808" y="276268"/>
                  <a:pt x="3174352" y="523651"/>
                </a:cubicBezTo>
                <a:cubicBezTo>
                  <a:pt x="3186896" y="771034"/>
                  <a:pt x="3139283" y="838312"/>
                  <a:pt x="3174352" y="980453"/>
                </a:cubicBezTo>
                <a:cubicBezTo>
                  <a:pt x="3209421" y="1122594"/>
                  <a:pt x="3132663" y="1264902"/>
                  <a:pt x="3174352" y="1470679"/>
                </a:cubicBezTo>
                <a:cubicBezTo>
                  <a:pt x="3216041" y="1676456"/>
                  <a:pt x="3149782" y="1760810"/>
                  <a:pt x="3174352" y="1960906"/>
                </a:cubicBezTo>
                <a:cubicBezTo>
                  <a:pt x="3198922" y="2161002"/>
                  <a:pt x="3130277" y="2225351"/>
                  <a:pt x="3174352" y="2417708"/>
                </a:cubicBezTo>
                <a:cubicBezTo>
                  <a:pt x="3218427" y="2610065"/>
                  <a:pt x="3107509" y="2990280"/>
                  <a:pt x="3174352" y="3342453"/>
                </a:cubicBezTo>
                <a:cubicBezTo>
                  <a:pt x="2997125" y="3388880"/>
                  <a:pt x="2865754" y="3333421"/>
                  <a:pt x="2708780" y="3342453"/>
                </a:cubicBezTo>
                <a:cubicBezTo>
                  <a:pt x="2551806" y="3351485"/>
                  <a:pt x="2450273" y="3291475"/>
                  <a:pt x="2274952" y="3342453"/>
                </a:cubicBezTo>
                <a:cubicBezTo>
                  <a:pt x="2099631" y="3393431"/>
                  <a:pt x="2013329" y="3328325"/>
                  <a:pt x="1809381" y="3342453"/>
                </a:cubicBezTo>
                <a:cubicBezTo>
                  <a:pt x="1605433" y="3356581"/>
                  <a:pt x="1454403" y="3292213"/>
                  <a:pt x="1343809" y="3342453"/>
                </a:cubicBezTo>
                <a:cubicBezTo>
                  <a:pt x="1233215" y="3392693"/>
                  <a:pt x="1048976" y="3314113"/>
                  <a:pt x="814750" y="3342453"/>
                </a:cubicBezTo>
                <a:cubicBezTo>
                  <a:pt x="580524" y="3370793"/>
                  <a:pt x="327584" y="3312177"/>
                  <a:pt x="0" y="3342453"/>
                </a:cubicBezTo>
                <a:cubicBezTo>
                  <a:pt x="-66917" y="3053089"/>
                  <a:pt x="56792" y="2946809"/>
                  <a:pt x="0" y="2718528"/>
                </a:cubicBezTo>
                <a:cubicBezTo>
                  <a:pt x="-56792" y="2490247"/>
                  <a:pt x="14207" y="2395565"/>
                  <a:pt x="0" y="2094604"/>
                </a:cubicBezTo>
                <a:cubicBezTo>
                  <a:pt x="-14207" y="1793643"/>
                  <a:pt x="54778" y="1665045"/>
                  <a:pt x="0" y="1470679"/>
                </a:cubicBezTo>
                <a:cubicBezTo>
                  <a:pt x="-54778" y="1276314"/>
                  <a:pt x="30673" y="1004217"/>
                  <a:pt x="0" y="880179"/>
                </a:cubicBezTo>
                <a:cubicBezTo>
                  <a:pt x="-30673" y="756141"/>
                  <a:pt x="33560" y="421278"/>
                  <a:pt x="0" y="0"/>
                </a:cubicBezTo>
                <a:close/>
              </a:path>
              <a:path w="3174352" h="3342453" stroke="0" extrusionOk="0">
                <a:moveTo>
                  <a:pt x="0" y="0"/>
                </a:moveTo>
                <a:cubicBezTo>
                  <a:pt x="189543" y="-58224"/>
                  <a:pt x="341242" y="42957"/>
                  <a:pt x="560802" y="0"/>
                </a:cubicBezTo>
                <a:cubicBezTo>
                  <a:pt x="780362" y="-42957"/>
                  <a:pt x="980043" y="32206"/>
                  <a:pt x="1089861" y="0"/>
                </a:cubicBezTo>
                <a:cubicBezTo>
                  <a:pt x="1199679" y="-32206"/>
                  <a:pt x="1458729" y="35807"/>
                  <a:pt x="1618920" y="0"/>
                </a:cubicBezTo>
                <a:cubicBezTo>
                  <a:pt x="1779111" y="-35807"/>
                  <a:pt x="1942140" y="26983"/>
                  <a:pt x="2116235" y="0"/>
                </a:cubicBezTo>
                <a:cubicBezTo>
                  <a:pt x="2290331" y="-26983"/>
                  <a:pt x="2390978" y="7754"/>
                  <a:pt x="2613550" y="0"/>
                </a:cubicBezTo>
                <a:cubicBezTo>
                  <a:pt x="2836123" y="-7754"/>
                  <a:pt x="2996493" y="2314"/>
                  <a:pt x="3174352" y="0"/>
                </a:cubicBezTo>
                <a:cubicBezTo>
                  <a:pt x="3206894" y="162380"/>
                  <a:pt x="3112317" y="397873"/>
                  <a:pt x="3174352" y="523651"/>
                </a:cubicBezTo>
                <a:cubicBezTo>
                  <a:pt x="3236387" y="649429"/>
                  <a:pt x="3123506" y="913754"/>
                  <a:pt x="3174352" y="1147576"/>
                </a:cubicBezTo>
                <a:cubicBezTo>
                  <a:pt x="3225198" y="1381398"/>
                  <a:pt x="3134889" y="1617037"/>
                  <a:pt x="3174352" y="1738076"/>
                </a:cubicBezTo>
                <a:cubicBezTo>
                  <a:pt x="3213815" y="1859115"/>
                  <a:pt x="3137723" y="2128500"/>
                  <a:pt x="3174352" y="2328576"/>
                </a:cubicBezTo>
                <a:cubicBezTo>
                  <a:pt x="3210981" y="2528652"/>
                  <a:pt x="3122290" y="2623600"/>
                  <a:pt x="3174352" y="2818802"/>
                </a:cubicBezTo>
                <a:cubicBezTo>
                  <a:pt x="3226414" y="3014004"/>
                  <a:pt x="3130741" y="3125834"/>
                  <a:pt x="3174352" y="3342453"/>
                </a:cubicBezTo>
                <a:cubicBezTo>
                  <a:pt x="2984774" y="3385125"/>
                  <a:pt x="2930366" y="3336933"/>
                  <a:pt x="2740524" y="3342453"/>
                </a:cubicBezTo>
                <a:cubicBezTo>
                  <a:pt x="2550682" y="3347973"/>
                  <a:pt x="2288968" y="3302384"/>
                  <a:pt x="2147978" y="3342453"/>
                </a:cubicBezTo>
                <a:cubicBezTo>
                  <a:pt x="2006988" y="3382522"/>
                  <a:pt x="1852060" y="3332892"/>
                  <a:pt x="1714150" y="3342453"/>
                </a:cubicBezTo>
                <a:cubicBezTo>
                  <a:pt x="1576240" y="3352014"/>
                  <a:pt x="1345291" y="3333816"/>
                  <a:pt x="1216835" y="3342453"/>
                </a:cubicBezTo>
                <a:cubicBezTo>
                  <a:pt x="1088380" y="3351090"/>
                  <a:pt x="854179" y="3317735"/>
                  <a:pt x="751263" y="3342453"/>
                </a:cubicBezTo>
                <a:cubicBezTo>
                  <a:pt x="648347" y="3367171"/>
                  <a:pt x="324537" y="3270336"/>
                  <a:pt x="0" y="3342453"/>
                </a:cubicBezTo>
                <a:cubicBezTo>
                  <a:pt x="-18961" y="3162788"/>
                  <a:pt x="6945" y="2871372"/>
                  <a:pt x="0" y="2751953"/>
                </a:cubicBezTo>
                <a:cubicBezTo>
                  <a:pt x="-6945" y="2632534"/>
                  <a:pt x="57107" y="2397642"/>
                  <a:pt x="0" y="2261727"/>
                </a:cubicBezTo>
                <a:cubicBezTo>
                  <a:pt x="-57107" y="2125812"/>
                  <a:pt x="49132" y="1885513"/>
                  <a:pt x="0" y="1671227"/>
                </a:cubicBezTo>
                <a:cubicBezTo>
                  <a:pt x="-49132" y="1456941"/>
                  <a:pt x="382" y="1365105"/>
                  <a:pt x="0" y="1214425"/>
                </a:cubicBezTo>
                <a:cubicBezTo>
                  <a:pt x="-382" y="1063745"/>
                  <a:pt x="15218" y="864683"/>
                  <a:pt x="0" y="724198"/>
                </a:cubicBezTo>
                <a:cubicBezTo>
                  <a:pt x="-15218" y="583713"/>
                  <a:pt x="32883" y="315833"/>
                  <a:pt x="0" y="0"/>
                </a:cubicBezTo>
                <a:close/>
              </a:path>
            </a:pathLst>
          </a:custGeom>
          <a:solidFill>
            <a:schemeClr val="accent1">
              <a:lumMod val="20000"/>
              <a:lumOff val="80000"/>
            </a:schemeClr>
          </a:solidFill>
          <a:ln w="57150">
            <a:solidFill>
              <a:schemeClr val="tx1"/>
            </a:solidFill>
            <a:extLst>
              <a:ext uri="{C807C97D-BFC1-408E-A445-0C87EB9F89A2}">
                <ask:lineSketchStyleProps xmlns:ask="http://schemas.microsoft.com/office/drawing/2018/sketchyshapes" sd="475126077">
                  <a:prstGeom prst="rect">
                    <a:avLst/>
                  </a:prstGeom>
                  <ask:type>
                    <ask:lineSketchScribble/>
                  </ask:type>
                </ask:lineSketchStyleProps>
              </a:ext>
            </a:extLst>
          </a:ln>
        </p:spPr>
        <p:txBody>
          <a:bodyPr wrap="square" rtlCol="0">
            <a:spAutoFit/>
          </a:bodyPr>
          <a:lstStyle/>
          <a:p>
            <a:pPr algn="ctr" defTabSz="975390"/>
            <a:r>
              <a:rPr lang="en-US" sz="1920" kern="1200" dirty="0">
                <a:solidFill>
                  <a:prstClr val="black"/>
                </a:solidFill>
                <a:latin typeface="Calibri" panose="020F0502020204030204"/>
                <a:ea typeface="+mn-ea"/>
                <a:cs typeface="+mn-cs"/>
              </a:rPr>
              <a:t>Toys for Tots is a charity to help less fortunate children. To aid in this, Somerset’s  National Honor Society is sponsoring it and will be holding a drive to collect toys! Toys donated must be: </a:t>
            </a:r>
            <a:r>
              <a:rPr lang="en-US" sz="1920" b="1" u="sng" kern="1200" dirty="0">
                <a:solidFill>
                  <a:prstClr val="black"/>
                </a:solidFill>
                <a:latin typeface="Calibri" panose="020F0502020204030204"/>
                <a:ea typeface="+mn-ea"/>
                <a:cs typeface="+mn-cs"/>
              </a:rPr>
              <a:t>Unwrapped and unopened. </a:t>
            </a:r>
            <a:r>
              <a:rPr lang="en-US" sz="1920" kern="1200" dirty="0">
                <a:solidFill>
                  <a:prstClr val="black"/>
                </a:solidFill>
                <a:latin typeface="Calibri" panose="020F0502020204030204"/>
                <a:ea typeface="+mn-ea"/>
                <a:cs typeface="+mn-cs"/>
              </a:rPr>
              <a:t>Books can be donated but must be appropriate children/teenagers.</a:t>
            </a:r>
          </a:p>
        </p:txBody>
      </p:sp>
      <p:sp>
        <p:nvSpPr>
          <p:cNvPr id="18" name="TextBox 17">
            <a:extLst>
              <a:ext uri="{FF2B5EF4-FFF2-40B4-BE49-F238E27FC236}">
                <a16:creationId xmlns:a16="http://schemas.microsoft.com/office/drawing/2014/main" id="{2ECA7092-0DCE-B4F4-15F0-C70A532878A3}"/>
              </a:ext>
            </a:extLst>
          </p:cNvPr>
          <p:cNvSpPr txBox="1"/>
          <p:nvPr/>
        </p:nvSpPr>
        <p:spPr>
          <a:xfrm>
            <a:off x="8304497" y="3471404"/>
            <a:ext cx="3174352" cy="1274195"/>
          </a:xfrm>
          <a:custGeom>
            <a:avLst/>
            <a:gdLst>
              <a:gd name="connsiteX0" fmla="*/ 0 w 3174352"/>
              <a:gd name="connsiteY0" fmla="*/ 0 h 1274195"/>
              <a:gd name="connsiteX1" fmla="*/ 529059 w 3174352"/>
              <a:gd name="connsiteY1" fmla="*/ 0 h 1274195"/>
              <a:gd name="connsiteX2" fmla="*/ 1058117 w 3174352"/>
              <a:gd name="connsiteY2" fmla="*/ 0 h 1274195"/>
              <a:gd name="connsiteX3" fmla="*/ 1650663 w 3174352"/>
              <a:gd name="connsiteY3" fmla="*/ 0 h 1274195"/>
              <a:gd name="connsiteX4" fmla="*/ 2211465 w 3174352"/>
              <a:gd name="connsiteY4" fmla="*/ 0 h 1274195"/>
              <a:gd name="connsiteX5" fmla="*/ 3174352 w 3174352"/>
              <a:gd name="connsiteY5" fmla="*/ 0 h 1274195"/>
              <a:gd name="connsiteX6" fmla="*/ 3174352 w 3174352"/>
              <a:gd name="connsiteY6" fmla="*/ 386506 h 1274195"/>
              <a:gd name="connsiteX7" fmla="*/ 3174352 w 3174352"/>
              <a:gd name="connsiteY7" fmla="*/ 811237 h 1274195"/>
              <a:gd name="connsiteX8" fmla="*/ 3174352 w 3174352"/>
              <a:gd name="connsiteY8" fmla="*/ 1274195 h 1274195"/>
              <a:gd name="connsiteX9" fmla="*/ 2708780 w 3174352"/>
              <a:gd name="connsiteY9" fmla="*/ 1274195 h 1274195"/>
              <a:gd name="connsiteX10" fmla="*/ 2211465 w 3174352"/>
              <a:gd name="connsiteY10" fmla="*/ 1274195 h 1274195"/>
              <a:gd name="connsiteX11" fmla="*/ 1618920 w 3174352"/>
              <a:gd name="connsiteY11" fmla="*/ 1274195 h 1274195"/>
              <a:gd name="connsiteX12" fmla="*/ 1153348 w 3174352"/>
              <a:gd name="connsiteY12" fmla="*/ 1274195 h 1274195"/>
              <a:gd name="connsiteX13" fmla="*/ 560802 w 3174352"/>
              <a:gd name="connsiteY13" fmla="*/ 1274195 h 1274195"/>
              <a:gd name="connsiteX14" fmla="*/ 0 w 3174352"/>
              <a:gd name="connsiteY14" fmla="*/ 1274195 h 1274195"/>
              <a:gd name="connsiteX15" fmla="*/ 0 w 3174352"/>
              <a:gd name="connsiteY15" fmla="*/ 862205 h 1274195"/>
              <a:gd name="connsiteX16" fmla="*/ 0 w 3174352"/>
              <a:gd name="connsiteY16" fmla="*/ 450216 h 1274195"/>
              <a:gd name="connsiteX17" fmla="*/ 0 w 3174352"/>
              <a:gd name="connsiteY17" fmla="*/ 0 h 127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74352" h="1274195" fill="none" extrusionOk="0">
                <a:moveTo>
                  <a:pt x="0" y="0"/>
                </a:moveTo>
                <a:cubicBezTo>
                  <a:pt x="238925" y="-58689"/>
                  <a:pt x="303979" y="11617"/>
                  <a:pt x="529059" y="0"/>
                </a:cubicBezTo>
                <a:cubicBezTo>
                  <a:pt x="754139" y="-11617"/>
                  <a:pt x="950299" y="44625"/>
                  <a:pt x="1058117" y="0"/>
                </a:cubicBezTo>
                <a:cubicBezTo>
                  <a:pt x="1165935" y="-44625"/>
                  <a:pt x="1458584" y="70590"/>
                  <a:pt x="1650663" y="0"/>
                </a:cubicBezTo>
                <a:cubicBezTo>
                  <a:pt x="1842742" y="-70590"/>
                  <a:pt x="2022725" y="16724"/>
                  <a:pt x="2211465" y="0"/>
                </a:cubicBezTo>
                <a:cubicBezTo>
                  <a:pt x="2400205" y="-16724"/>
                  <a:pt x="2722005" y="23444"/>
                  <a:pt x="3174352" y="0"/>
                </a:cubicBezTo>
                <a:cubicBezTo>
                  <a:pt x="3184690" y="142899"/>
                  <a:pt x="3157542" y="256270"/>
                  <a:pt x="3174352" y="386506"/>
                </a:cubicBezTo>
                <a:cubicBezTo>
                  <a:pt x="3191162" y="516742"/>
                  <a:pt x="3152923" y="616647"/>
                  <a:pt x="3174352" y="811237"/>
                </a:cubicBezTo>
                <a:cubicBezTo>
                  <a:pt x="3195781" y="1005827"/>
                  <a:pt x="3128114" y="1129016"/>
                  <a:pt x="3174352" y="1274195"/>
                </a:cubicBezTo>
                <a:cubicBezTo>
                  <a:pt x="3042097" y="1283692"/>
                  <a:pt x="2872510" y="1241714"/>
                  <a:pt x="2708780" y="1274195"/>
                </a:cubicBezTo>
                <a:cubicBezTo>
                  <a:pt x="2545050" y="1306676"/>
                  <a:pt x="2410619" y="1267813"/>
                  <a:pt x="2211465" y="1274195"/>
                </a:cubicBezTo>
                <a:cubicBezTo>
                  <a:pt x="2012312" y="1280577"/>
                  <a:pt x="1797615" y="1207289"/>
                  <a:pt x="1618920" y="1274195"/>
                </a:cubicBezTo>
                <a:cubicBezTo>
                  <a:pt x="1440226" y="1341101"/>
                  <a:pt x="1369780" y="1263467"/>
                  <a:pt x="1153348" y="1274195"/>
                </a:cubicBezTo>
                <a:cubicBezTo>
                  <a:pt x="936916" y="1284923"/>
                  <a:pt x="815009" y="1225962"/>
                  <a:pt x="560802" y="1274195"/>
                </a:cubicBezTo>
                <a:cubicBezTo>
                  <a:pt x="306595" y="1322428"/>
                  <a:pt x="264927" y="1221343"/>
                  <a:pt x="0" y="1274195"/>
                </a:cubicBezTo>
                <a:cubicBezTo>
                  <a:pt x="-40062" y="1121006"/>
                  <a:pt x="37496" y="1004625"/>
                  <a:pt x="0" y="862205"/>
                </a:cubicBezTo>
                <a:cubicBezTo>
                  <a:pt x="-37496" y="719785"/>
                  <a:pt x="6794" y="596178"/>
                  <a:pt x="0" y="450216"/>
                </a:cubicBezTo>
                <a:cubicBezTo>
                  <a:pt x="-6794" y="304254"/>
                  <a:pt x="12441" y="199585"/>
                  <a:pt x="0" y="0"/>
                </a:cubicBezTo>
                <a:close/>
              </a:path>
              <a:path w="3174352" h="1274195" stroke="0" extrusionOk="0">
                <a:moveTo>
                  <a:pt x="0" y="0"/>
                </a:moveTo>
                <a:cubicBezTo>
                  <a:pt x="189543" y="-58224"/>
                  <a:pt x="341242" y="42957"/>
                  <a:pt x="560802" y="0"/>
                </a:cubicBezTo>
                <a:cubicBezTo>
                  <a:pt x="780362" y="-42957"/>
                  <a:pt x="980043" y="32206"/>
                  <a:pt x="1089861" y="0"/>
                </a:cubicBezTo>
                <a:cubicBezTo>
                  <a:pt x="1199679" y="-32206"/>
                  <a:pt x="1458729" y="35807"/>
                  <a:pt x="1618920" y="0"/>
                </a:cubicBezTo>
                <a:cubicBezTo>
                  <a:pt x="1779111" y="-35807"/>
                  <a:pt x="1942140" y="26983"/>
                  <a:pt x="2116235" y="0"/>
                </a:cubicBezTo>
                <a:cubicBezTo>
                  <a:pt x="2290331" y="-26983"/>
                  <a:pt x="2390978" y="7754"/>
                  <a:pt x="2613550" y="0"/>
                </a:cubicBezTo>
                <a:cubicBezTo>
                  <a:pt x="2836123" y="-7754"/>
                  <a:pt x="2996493" y="2314"/>
                  <a:pt x="3174352" y="0"/>
                </a:cubicBezTo>
                <a:cubicBezTo>
                  <a:pt x="3192742" y="189368"/>
                  <a:pt x="3151077" y="256007"/>
                  <a:pt x="3174352" y="411990"/>
                </a:cubicBezTo>
                <a:cubicBezTo>
                  <a:pt x="3197627" y="567973"/>
                  <a:pt x="3128960" y="702058"/>
                  <a:pt x="3174352" y="862205"/>
                </a:cubicBezTo>
                <a:cubicBezTo>
                  <a:pt x="3219744" y="1022353"/>
                  <a:pt x="3147447" y="1166128"/>
                  <a:pt x="3174352" y="1274195"/>
                </a:cubicBezTo>
                <a:cubicBezTo>
                  <a:pt x="2938826" y="1287827"/>
                  <a:pt x="2870258" y="1260132"/>
                  <a:pt x="2613550" y="1274195"/>
                </a:cubicBezTo>
                <a:cubicBezTo>
                  <a:pt x="2356842" y="1288258"/>
                  <a:pt x="2267107" y="1229821"/>
                  <a:pt x="2116235" y="1274195"/>
                </a:cubicBezTo>
                <a:cubicBezTo>
                  <a:pt x="1965363" y="1318569"/>
                  <a:pt x="1778047" y="1218663"/>
                  <a:pt x="1587176" y="1274195"/>
                </a:cubicBezTo>
                <a:cubicBezTo>
                  <a:pt x="1396305" y="1329727"/>
                  <a:pt x="1217049" y="1227435"/>
                  <a:pt x="994630" y="1274195"/>
                </a:cubicBezTo>
                <a:cubicBezTo>
                  <a:pt x="772211" y="1320955"/>
                  <a:pt x="476447" y="1271340"/>
                  <a:pt x="0" y="1274195"/>
                </a:cubicBezTo>
                <a:cubicBezTo>
                  <a:pt x="-36528" y="1149852"/>
                  <a:pt x="16117" y="1047222"/>
                  <a:pt x="0" y="887689"/>
                </a:cubicBezTo>
                <a:cubicBezTo>
                  <a:pt x="-16117" y="728156"/>
                  <a:pt x="4561" y="636753"/>
                  <a:pt x="0" y="501183"/>
                </a:cubicBezTo>
                <a:cubicBezTo>
                  <a:pt x="-4561" y="365613"/>
                  <a:pt x="40913" y="156422"/>
                  <a:pt x="0" y="0"/>
                </a:cubicBezTo>
                <a:close/>
              </a:path>
            </a:pathLst>
          </a:custGeom>
          <a:solidFill>
            <a:schemeClr val="accent1">
              <a:lumMod val="20000"/>
              <a:lumOff val="80000"/>
            </a:schemeClr>
          </a:solidFill>
          <a:ln w="57150">
            <a:solidFill>
              <a:schemeClr val="tx1"/>
            </a:solidFill>
            <a:extLst>
              <a:ext uri="{C807C97D-BFC1-408E-A445-0C87EB9F89A2}">
                <ask:lineSketchStyleProps xmlns:ask="http://schemas.microsoft.com/office/drawing/2018/sketchyshapes" sd="475126077">
                  <a:prstGeom prst="rect">
                    <a:avLst/>
                  </a:prstGeom>
                  <ask:type>
                    <ask:lineSketchScribble/>
                  </ask:type>
                </ask:lineSketchStyleProps>
              </a:ext>
            </a:extLst>
          </a:ln>
        </p:spPr>
        <p:txBody>
          <a:bodyPr wrap="square" rtlCol="0">
            <a:spAutoFit/>
          </a:bodyPr>
          <a:lstStyle/>
          <a:p>
            <a:pPr algn="ctr" defTabSz="975390"/>
            <a:r>
              <a:rPr lang="en-US" sz="1920" kern="1200" dirty="0">
                <a:solidFill>
                  <a:prstClr val="black"/>
                </a:solidFill>
                <a:latin typeface="Calibri" panose="020F0502020204030204"/>
                <a:ea typeface="+mn-ea"/>
                <a:cs typeface="+mn-cs"/>
              </a:rPr>
              <a:t>Location: </a:t>
            </a:r>
          </a:p>
          <a:p>
            <a:pPr algn="ctr" defTabSz="975390"/>
            <a:r>
              <a:rPr lang="en-US" sz="1920" kern="1200" dirty="0">
                <a:solidFill>
                  <a:prstClr val="black"/>
                </a:solidFill>
                <a:latin typeface="Calibri" panose="020F0502020204030204"/>
                <a:ea typeface="+mn-ea"/>
                <a:cs typeface="+mn-cs"/>
              </a:rPr>
              <a:t>Front Office</a:t>
            </a:r>
          </a:p>
          <a:p>
            <a:pPr algn="ctr" defTabSz="975390"/>
            <a:r>
              <a:rPr lang="en-US" sz="1920" kern="1200" dirty="0">
                <a:solidFill>
                  <a:prstClr val="black"/>
                </a:solidFill>
                <a:latin typeface="Calibri" panose="020F0502020204030204"/>
                <a:ea typeface="+mn-ea"/>
                <a:cs typeface="+mn-cs"/>
              </a:rPr>
              <a:t>Dates: </a:t>
            </a:r>
          </a:p>
          <a:p>
            <a:pPr algn="ctr" defTabSz="975390"/>
            <a:r>
              <a:rPr lang="en-US" sz="1920" kern="1200" dirty="0">
                <a:solidFill>
                  <a:prstClr val="black"/>
                </a:solidFill>
                <a:latin typeface="Calibri" panose="020F0502020204030204"/>
                <a:ea typeface="+mn-ea"/>
                <a:cs typeface="+mn-cs"/>
              </a:rPr>
              <a:t>10/24/22 – 12/10/22</a:t>
            </a:r>
          </a:p>
        </p:txBody>
      </p:sp>
      <p:sp>
        <p:nvSpPr>
          <p:cNvPr id="2" name="Rectangle 1">
            <a:extLst>
              <a:ext uri="{FF2B5EF4-FFF2-40B4-BE49-F238E27FC236}">
                <a16:creationId xmlns:a16="http://schemas.microsoft.com/office/drawing/2014/main" id="{9B117BD7-76DB-B671-DFB5-5BE8243D8EE8}"/>
              </a:ext>
            </a:extLst>
          </p:cNvPr>
          <p:cNvSpPr/>
          <p:nvPr/>
        </p:nvSpPr>
        <p:spPr>
          <a:xfrm>
            <a:off x="-7237" y="1219200"/>
            <a:ext cx="272281" cy="7315200"/>
          </a:xfrm>
          <a:prstGeom prst="rect">
            <a:avLst/>
          </a:prstGeom>
          <a:solidFill>
            <a:srgbClr val="FF53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
        <p:nvSpPr>
          <p:cNvPr id="3" name="Rectangle 2">
            <a:extLst>
              <a:ext uri="{FF2B5EF4-FFF2-40B4-BE49-F238E27FC236}">
                <a16:creationId xmlns:a16="http://schemas.microsoft.com/office/drawing/2014/main" id="{7BDF6429-7C4D-37C9-C23A-C164BB29EF76}"/>
              </a:ext>
            </a:extLst>
          </p:cNvPr>
          <p:cNvSpPr/>
          <p:nvPr/>
        </p:nvSpPr>
        <p:spPr>
          <a:xfrm rot="5400000">
            <a:off x="6347968" y="1899684"/>
            <a:ext cx="292608" cy="13021056"/>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
        <p:nvSpPr>
          <p:cNvPr id="4" name="Rectangle 3">
            <a:extLst>
              <a:ext uri="{FF2B5EF4-FFF2-40B4-BE49-F238E27FC236}">
                <a16:creationId xmlns:a16="http://schemas.microsoft.com/office/drawing/2014/main" id="{9D4EBEE2-AABA-FA86-6ABF-EDCCC82A20BB}"/>
              </a:ext>
            </a:extLst>
          </p:cNvPr>
          <p:cNvSpPr/>
          <p:nvPr/>
        </p:nvSpPr>
        <p:spPr>
          <a:xfrm rot="5400000">
            <a:off x="6347968" y="-5156083"/>
            <a:ext cx="292608" cy="13021056"/>
          </a:xfrm>
          <a:prstGeom prst="rect">
            <a:avLst/>
          </a:prstGeom>
          <a:solidFill>
            <a:srgbClr val="FF53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pic>
        <p:nvPicPr>
          <p:cNvPr id="7" name="Picture 6" descr="A picture containing gear&#10;&#10;Description automatically generated">
            <a:extLst>
              <a:ext uri="{FF2B5EF4-FFF2-40B4-BE49-F238E27FC236}">
                <a16:creationId xmlns:a16="http://schemas.microsoft.com/office/drawing/2014/main" id="{0831BB9C-2523-3387-B9ED-DBE4EEB309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59362" y="3265188"/>
            <a:ext cx="5151120" cy="4998720"/>
          </a:xfrm>
          <a:prstGeom prst="rect">
            <a:avLst/>
          </a:prstGeom>
        </p:spPr>
      </p:pic>
    </p:spTree>
    <p:extLst>
      <p:ext uri="{BB962C8B-B14F-4D97-AF65-F5344CB8AC3E}">
        <p14:creationId xmlns:p14="http://schemas.microsoft.com/office/powerpoint/2010/main" val="1793054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F3A7E8-6DA9-4C2B-ACC8-475F34DAEA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0460"/>
            <a:endParaRPr lang="en-US" sz="2560" kern="1200">
              <a:solidFill>
                <a:srgbClr val="FFFFFF"/>
              </a:solidFill>
              <a:latin typeface="Avenir Next LT Pro"/>
            </a:endParaRPr>
          </a:p>
        </p:txBody>
      </p:sp>
      <p:sp>
        <p:nvSpPr>
          <p:cNvPr id="11" name="Rectangle 10">
            <a:extLst>
              <a:ext uri="{FF2B5EF4-FFF2-40B4-BE49-F238E27FC236}">
                <a16:creationId xmlns:a16="http://schemas.microsoft.com/office/drawing/2014/main" id="{5B21CDF0-4D24-4190-9285-9016C19C1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0460"/>
            <a:endParaRPr lang="en-US" sz="2560" kern="1200">
              <a:solidFill>
                <a:srgbClr val="FFFFFF"/>
              </a:solidFill>
              <a:latin typeface="Avenir Next LT Pro"/>
            </a:endParaRPr>
          </a:p>
        </p:txBody>
      </p:sp>
      <p:pic>
        <p:nvPicPr>
          <p:cNvPr id="6" name="Picture 3" descr="Car park lanes with skid marks on the road">
            <a:extLst>
              <a:ext uri="{FF2B5EF4-FFF2-40B4-BE49-F238E27FC236}">
                <a16:creationId xmlns:a16="http://schemas.microsoft.com/office/drawing/2014/main" id="{DF4E01B9-9BA5-5328-F7E0-0ABED8FDDDC7}"/>
              </a:ext>
            </a:extLst>
          </p:cNvPr>
          <p:cNvPicPr>
            <a:picLocks noChangeAspect="1"/>
          </p:cNvPicPr>
          <p:nvPr/>
        </p:nvPicPr>
        <p:blipFill rotWithShape="1">
          <a:blip r:embed="rId2"/>
          <a:srcRect l="29167" t="131" r="27691" b="-392"/>
          <a:stretch/>
        </p:blipFill>
        <p:spPr>
          <a:xfrm>
            <a:off x="229508" y="178505"/>
            <a:ext cx="5905286" cy="91030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ctrTitle"/>
          </p:nvPr>
        </p:nvSpPr>
        <p:spPr>
          <a:xfrm>
            <a:off x="6138751" y="968298"/>
            <a:ext cx="6994739" cy="1357402"/>
          </a:xfrm>
        </p:spPr>
        <p:txBody>
          <a:bodyPr>
            <a:normAutofit/>
          </a:bodyPr>
          <a:lstStyle/>
          <a:p>
            <a:r>
              <a:rPr lang="en-US" sz="5689" b="1" dirty="0">
                <a:ea typeface="Calibri Light"/>
                <a:cs typeface="Calibri Light"/>
              </a:rPr>
              <a:t>Student Parking</a:t>
            </a:r>
            <a:endParaRPr lang="en-US" sz="5689" b="1"/>
          </a:p>
        </p:txBody>
      </p:sp>
      <p:grpSp>
        <p:nvGrpSpPr>
          <p:cNvPr id="13" name="Group 12">
            <a:extLst>
              <a:ext uri="{FF2B5EF4-FFF2-40B4-BE49-F238E27FC236}">
                <a16:creationId xmlns:a16="http://schemas.microsoft.com/office/drawing/2014/main" id="{3C9AA14C-80A4-427C-A911-28CD20C56E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436492" y="489735"/>
            <a:ext cx="2258315" cy="799164"/>
            <a:chOff x="4549904" y="5078157"/>
            <a:chExt cx="3023338" cy="802413"/>
          </a:xfrm>
        </p:grpSpPr>
        <p:sp>
          <p:nvSpPr>
            <p:cNvPr id="14" name="Freeform 80">
              <a:extLst>
                <a:ext uri="{FF2B5EF4-FFF2-40B4-BE49-F238E27FC236}">
                  <a16:creationId xmlns:a16="http://schemas.microsoft.com/office/drawing/2014/main" id="{EF32CDAF-4619-4949-9516-1E042181E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14184"/>
              <a:ext cx="749229"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130048" tIns="65024" rIns="130048" bIns="65024" numCol="1" anchor="t" anchorCtr="0" compatLnSpc="1">
              <a:prstTxWarp prst="textNoShape">
                <a:avLst/>
              </a:prstTxWarp>
            </a:bodyPr>
            <a:lstStyle/>
            <a:p>
              <a:pPr defTabSz="1300460"/>
              <a:endParaRPr lang="en-US" sz="2560" kern="1200">
                <a:solidFill>
                  <a:srgbClr val="DC6034"/>
                </a:solidFill>
                <a:latin typeface="Avenir Next LT Pro"/>
                <a:ea typeface="+mn-ea"/>
                <a:cs typeface="+mn-cs"/>
              </a:endParaRPr>
            </a:p>
          </p:txBody>
        </p:sp>
        <p:sp>
          <p:nvSpPr>
            <p:cNvPr id="15" name="Freeform 84">
              <a:extLst>
                <a:ext uri="{FF2B5EF4-FFF2-40B4-BE49-F238E27FC236}">
                  <a16:creationId xmlns:a16="http://schemas.microsoft.com/office/drawing/2014/main" id="{270C485D-6BA8-4BF7-B72C-2B14A43A6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130048" tIns="65024" rIns="130048" bIns="65024" numCol="1" anchor="t" anchorCtr="0" compatLnSpc="1">
              <a:prstTxWarp prst="textNoShape">
                <a:avLst/>
              </a:prstTxWarp>
            </a:bodyPr>
            <a:lstStyle/>
            <a:p>
              <a:pPr defTabSz="1300460"/>
              <a:endParaRPr lang="en-US" sz="2560" kern="1200">
                <a:solidFill>
                  <a:srgbClr val="DC6034"/>
                </a:solidFill>
                <a:latin typeface="Avenir Next LT Pro"/>
                <a:ea typeface="+mn-ea"/>
                <a:cs typeface="+mn-cs"/>
              </a:endParaRPr>
            </a:p>
          </p:txBody>
        </p:sp>
        <p:sp>
          <p:nvSpPr>
            <p:cNvPr id="16" name="Freeform 87">
              <a:extLst>
                <a:ext uri="{FF2B5EF4-FFF2-40B4-BE49-F238E27FC236}">
                  <a16:creationId xmlns:a16="http://schemas.microsoft.com/office/drawing/2014/main" id="{79239B91-4327-43B3-AED5-CB9EC1653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130048" tIns="65024" rIns="130048" bIns="65024" numCol="1" anchor="t" anchorCtr="0" compatLnSpc="1">
              <a:prstTxWarp prst="textNoShape">
                <a:avLst/>
              </a:prstTxWarp>
            </a:bodyPr>
            <a:lstStyle/>
            <a:p>
              <a:pPr defTabSz="1300460"/>
              <a:endParaRPr lang="en-US" sz="2560" kern="1200">
                <a:solidFill>
                  <a:srgbClr val="DC6034"/>
                </a:solidFill>
                <a:latin typeface="Avenir Next LT Pro"/>
                <a:ea typeface="+mn-ea"/>
                <a:cs typeface="+mn-cs"/>
              </a:endParaRPr>
            </a:p>
          </p:txBody>
        </p:sp>
      </p:grpSp>
      <p:grpSp>
        <p:nvGrpSpPr>
          <p:cNvPr id="18" name="Group 17">
            <a:extLst>
              <a:ext uri="{FF2B5EF4-FFF2-40B4-BE49-F238E27FC236}">
                <a16:creationId xmlns:a16="http://schemas.microsoft.com/office/drawing/2014/main" id="{F2FD01A0-E6FF-41CD-AEBD-279232B90D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522766" y="7641206"/>
            <a:ext cx="2227241" cy="1022905"/>
            <a:chOff x="4532666" y="505937"/>
            <a:chExt cx="2981730" cy="1027064"/>
          </a:xfrm>
        </p:grpSpPr>
        <p:sp>
          <p:nvSpPr>
            <p:cNvPr id="19" name="Freeform 78">
              <a:extLst>
                <a:ext uri="{FF2B5EF4-FFF2-40B4-BE49-F238E27FC236}">
                  <a16:creationId xmlns:a16="http://schemas.microsoft.com/office/drawing/2014/main" id="{811C6308-5554-4129-8881-A95AF512C5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130048" tIns="65024" rIns="130048" bIns="65024" numCol="1" anchor="t" anchorCtr="0" compatLnSpc="1">
              <a:prstTxWarp prst="textNoShape">
                <a:avLst/>
              </a:prstTxWarp>
            </a:bodyPr>
            <a:lstStyle/>
            <a:p>
              <a:pPr defTabSz="1300460"/>
              <a:endParaRPr lang="en-US" sz="2560" kern="1200">
                <a:solidFill>
                  <a:srgbClr val="DC6034"/>
                </a:solidFill>
                <a:latin typeface="Avenir Next LT Pro"/>
                <a:ea typeface="+mn-ea"/>
                <a:cs typeface="+mn-cs"/>
              </a:endParaRPr>
            </a:p>
          </p:txBody>
        </p:sp>
        <p:sp>
          <p:nvSpPr>
            <p:cNvPr id="20" name="Freeform 79">
              <a:extLst>
                <a:ext uri="{FF2B5EF4-FFF2-40B4-BE49-F238E27FC236}">
                  <a16:creationId xmlns:a16="http://schemas.microsoft.com/office/drawing/2014/main" id="{C28F3A03-B53B-433E-8DF7-6B13336D0A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130048" tIns="65024" rIns="130048" bIns="65024" numCol="1" anchor="t" anchorCtr="0" compatLnSpc="1">
              <a:prstTxWarp prst="textNoShape">
                <a:avLst/>
              </a:prstTxWarp>
            </a:bodyPr>
            <a:lstStyle/>
            <a:p>
              <a:pPr defTabSz="1300460"/>
              <a:endParaRPr lang="en-US" sz="2560" kern="1200">
                <a:solidFill>
                  <a:srgbClr val="DC6034"/>
                </a:solidFill>
                <a:latin typeface="Avenir Next LT Pro"/>
                <a:ea typeface="+mn-ea"/>
                <a:cs typeface="+mn-cs"/>
              </a:endParaRPr>
            </a:p>
          </p:txBody>
        </p:sp>
        <p:sp>
          <p:nvSpPr>
            <p:cNvPr id="21" name="Freeform 85">
              <a:extLst>
                <a:ext uri="{FF2B5EF4-FFF2-40B4-BE49-F238E27FC236}">
                  <a16:creationId xmlns:a16="http://schemas.microsoft.com/office/drawing/2014/main" id="{E990BBBC-E616-4D0E-9917-A6CA72AAE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130048" tIns="65024" rIns="130048" bIns="65024" numCol="1" anchor="t" anchorCtr="0" compatLnSpc="1">
              <a:prstTxWarp prst="textNoShape">
                <a:avLst/>
              </a:prstTxWarp>
            </a:bodyPr>
            <a:lstStyle/>
            <a:p>
              <a:pPr defTabSz="1300460"/>
              <a:endParaRPr lang="en-US" sz="2560" kern="1200">
                <a:solidFill>
                  <a:srgbClr val="DC6034"/>
                </a:solidFill>
                <a:latin typeface="Avenir Next LT Pro"/>
                <a:ea typeface="+mn-ea"/>
                <a:cs typeface="+mn-cs"/>
              </a:endParaRPr>
            </a:p>
          </p:txBody>
        </p:sp>
      </p:grpSp>
      <p:sp>
        <p:nvSpPr>
          <p:cNvPr id="4" name="TextBox 3">
            <a:extLst>
              <a:ext uri="{FF2B5EF4-FFF2-40B4-BE49-F238E27FC236}">
                <a16:creationId xmlns:a16="http://schemas.microsoft.com/office/drawing/2014/main" id="{3728F957-60E8-E792-1CAC-7A81E034C58B}"/>
              </a:ext>
            </a:extLst>
          </p:cNvPr>
          <p:cNvSpPr txBox="1"/>
          <p:nvPr/>
        </p:nvSpPr>
        <p:spPr>
          <a:xfrm>
            <a:off x="6214991" y="4870426"/>
            <a:ext cx="6667172" cy="2495042"/>
          </a:xfrm>
          <a:prstGeom prst="rect">
            <a:avLst/>
          </a:prstGeom>
          <a:noFill/>
        </p:spPr>
        <p:txBody>
          <a:bodyPr rot="0" spcFirstLastPara="0" vertOverflow="overflow" horzOverflow="overflow" vert="horz" wrap="square" lIns="130048" tIns="65024" rIns="130048" bIns="65024" numCol="1" spcCol="0" rtlCol="0" fromWordArt="0" anchor="t" anchorCtr="0" forceAA="0" compatLnSpc="1">
            <a:prstTxWarp prst="textNoShape">
              <a:avLst/>
            </a:prstTxWarp>
            <a:spAutoFit/>
          </a:bodyPr>
          <a:lstStyle/>
          <a:p>
            <a:pPr defTabSz="1300460"/>
            <a:r>
              <a:rPr lang="en-US" sz="2560" kern="1200" dirty="0">
                <a:solidFill>
                  <a:srgbClr val="FFFFFF"/>
                </a:solidFill>
                <a:latin typeface="Avenir Next LT Pro"/>
                <a:ea typeface="+mn-ea"/>
                <a:cs typeface="+mn-cs"/>
              </a:rPr>
              <a:t>Applications for 2022-2023 are available in the main office.</a:t>
            </a:r>
          </a:p>
          <a:p>
            <a:pPr defTabSz="1300460"/>
            <a:endParaRPr lang="en-US" sz="2560" kern="1200" dirty="0">
              <a:solidFill>
                <a:srgbClr val="FFFFFF"/>
              </a:solidFill>
              <a:latin typeface="Avenir Next LT Pro"/>
              <a:ea typeface="+mn-ea"/>
              <a:cs typeface="+mn-cs"/>
            </a:endParaRPr>
          </a:p>
          <a:p>
            <a:pPr defTabSz="1300460"/>
            <a:r>
              <a:rPr lang="en-US" sz="2560" kern="1200" dirty="0">
                <a:solidFill>
                  <a:srgbClr val="FFFFFF"/>
                </a:solidFill>
                <a:latin typeface="Avenir Next LT Pro"/>
                <a:ea typeface="+mn-ea"/>
                <a:cs typeface="+mn-cs"/>
              </a:rPr>
              <a:t>Bring completed application, $20 cash or check and your documents to Mrs. Silva – Room 205A during lunch.</a:t>
            </a:r>
          </a:p>
        </p:txBody>
      </p:sp>
      <p:sp>
        <p:nvSpPr>
          <p:cNvPr id="5" name="TextBox 4">
            <a:extLst>
              <a:ext uri="{FF2B5EF4-FFF2-40B4-BE49-F238E27FC236}">
                <a16:creationId xmlns:a16="http://schemas.microsoft.com/office/drawing/2014/main" id="{B3F28F0C-2121-33D4-DF54-EB38E2E8DE02}"/>
              </a:ext>
            </a:extLst>
          </p:cNvPr>
          <p:cNvSpPr txBox="1"/>
          <p:nvPr/>
        </p:nvSpPr>
        <p:spPr>
          <a:xfrm>
            <a:off x="6084737" y="2864762"/>
            <a:ext cx="6923140" cy="1444498"/>
          </a:xfrm>
          <a:prstGeom prst="rect">
            <a:avLst/>
          </a:prstGeom>
          <a:noFill/>
        </p:spPr>
        <p:txBody>
          <a:bodyPr rot="0" spcFirstLastPara="0" vertOverflow="overflow" horzOverflow="overflow" vert="horz" wrap="square" lIns="130048" tIns="65024" rIns="130048" bIns="65024" numCol="1" spcCol="0" rtlCol="0" fromWordArt="0" anchor="t" anchorCtr="0" forceAA="0" compatLnSpc="1">
            <a:prstTxWarp prst="textNoShape">
              <a:avLst/>
            </a:prstTxWarp>
            <a:spAutoFit/>
          </a:bodyPr>
          <a:lstStyle/>
          <a:p>
            <a:pPr defTabSz="1300460"/>
            <a:r>
              <a:rPr lang="en-US" sz="3129" kern="1200" dirty="0">
                <a:solidFill>
                  <a:srgbClr val="FFFFFF"/>
                </a:solidFill>
                <a:latin typeface="Avenir Next LT Pro"/>
                <a:ea typeface="+mn-ea"/>
                <a:cs typeface="+mn-cs"/>
              </a:rPr>
              <a:t>-</a:t>
            </a:r>
            <a:r>
              <a:rPr lang="en-US" sz="2844" kern="1200" dirty="0">
                <a:solidFill>
                  <a:srgbClr val="FFFFFF"/>
                </a:solidFill>
                <a:latin typeface="Avenir Next LT Pro"/>
                <a:ea typeface="+mn-ea"/>
                <a:cs typeface="+mn-cs"/>
              </a:rPr>
              <a:t>Permits from 2021 – 2022 School year are no longer valid.</a:t>
            </a:r>
          </a:p>
          <a:p>
            <a:pPr defTabSz="1300460"/>
            <a:r>
              <a:rPr lang="en-US" sz="2560" kern="1200" dirty="0">
                <a:solidFill>
                  <a:srgbClr val="FFFFFF"/>
                </a:solidFill>
                <a:latin typeface="Avenir Next LT Pro"/>
                <a:ea typeface="+mn-ea"/>
                <a:cs typeface="+mn-cs"/>
              </a:rPr>
              <a:t>-Any permit number up to </a:t>
            </a:r>
            <a:r>
              <a:rPr lang="en-US" sz="2560" b="1" kern="1200" dirty="0">
                <a:solidFill>
                  <a:srgbClr val="FFC000"/>
                </a:solidFill>
                <a:latin typeface="Avenir Next LT Pro"/>
                <a:ea typeface="+mn-ea"/>
                <a:cs typeface="+mn-cs"/>
              </a:rPr>
              <a:t>0309</a:t>
            </a:r>
            <a:r>
              <a:rPr lang="en-US" sz="2560" kern="1200" dirty="0">
                <a:solidFill>
                  <a:srgbClr val="FFFFFF"/>
                </a:solidFill>
                <a:latin typeface="Avenir Next LT Pro"/>
                <a:ea typeface="+mn-ea"/>
                <a:cs typeface="+mn-cs"/>
              </a:rPr>
              <a:t> is NOT valid</a:t>
            </a:r>
          </a:p>
        </p:txBody>
      </p:sp>
      <p:sp>
        <p:nvSpPr>
          <p:cNvPr id="7" name="TextBox 6">
            <a:extLst>
              <a:ext uri="{FF2B5EF4-FFF2-40B4-BE49-F238E27FC236}">
                <a16:creationId xmlns:a16="http://schemas.microsoft.com/office/drawing/2014/main" id="{696BC9D1-99DB-E91C-28D9-F870DF32B773}"/>
              </a:ext>
            </a:extLst>
          </p:cNvPr>
          <p:cNvSpPr txBox="1"/>
          <p:nvPr/>
        </p:nvSpPr>
        <p:spPr>
          <a:xfrm>
            <a:off x="16352432" y="261749"/>
            <a:ext cx="257387" cy="525272"/>
          </a:xfrm>
          <a:prstGeom prst="rect">
            <a:avLst/>
          </a:prstGeom>
          <a:noFill/>
        </p:spPr>
        <p:txBody>
          <a:bodyPr rot="0" spcFirstLastPara="0" vertOverflow="overflow" horzOverflow="overflow" vert="horz" wrap="square" lIns="130048" tIns="65024" rIns="130048" bIns="65024" numCol="1" spcCol="0" rtlCol="0" fromWordArt="0" anchor="t" anchorCtr="0" forceAA="0" compatLnSpc="1">
            <a:prstTxWarp prst="textNoShape">
              <a:avLst/>
            </a:prstTxWarp>
            <a:spAutoFit/>
          </a:bodyPr>
          <a:lstStyle/>
          <a:p>
            <a:pPr defTabSz="1300460"/>
            <a:endParaRPr lang="en-US" sz="2560" kern="1200">
              <a:solidFill>
                <a:srgbClr val="FFFFFF"/>
              </a:solidFill>
              <a:latin typeface="Avenir Next LT Pro"/>
              <a:ea typeface="+mn-ea"/>
              <a:cs typeface="+mn-cs"/>
            </a:endParaRPr>
          </a:p>
        </p:txBody>
      </p:sp>
    </p:spTree>
    <p:extLst>
      <p:ext uri="{BB962C8B-B14F-4D97-AF65-F5344CB8AC3E}">
        <p14:creationId xmlns:p14="http://schemas.microsoft.com/office/powerpoint/2010/main" val="286567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7416F32-9D98-4340-82E8-E90CE00AD2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1" y="1219200"/>
            <a:ext cx="13004799" cy="7319041"/>
            <a:chOff x="0" y="-1"/>
            <a:chExt cx="12191999" cy="6861601"/>
          </a:xfrm>
        </p:grpSpPr>
        <p:sp>
          <p:nvSpPr>
            <p:cNvPr id="10" name="Rectangle 9">
              <a:extLst>
                <a:ext uri="{FF2B5EF4-FFF2-40B4-BE49-F238E27FC236}">
                  <a16:creationId xmlns:a16="http://schemas.microsoft.com/office/drawing/2014/main" id="{66375AB4-82BB-418F-A50F-6180F68724A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75390"/>
              <a:endParaRPr lang="en-US" sz="1920" kern="1200">
                <a:solidFill>
                  <a:srgbClr val="FFFFFF"/>
                </a:solidFill>
                <a:latin typeface="Avenir Next LT Pro"/>
              </a:endParaRPr>
            </a:p>
          </p:txBody>
        </p:sp>
        <p:sp>
          <p:nvSpPr>
            <p:cNvPr id="11" name="Oval 10">
              <a:extLst>
                <a:ext uri="{FF2B5EF4-FFF2-40B4-BE49-F238E27FC236}">
                  <a16:creationId xmlns:a16="http://schemas.microsoft.com/office/drawing/2014/main" id="{3FDD54B2-4A3F-4BFE-8FF0-82CA73F4AE8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750280" y="2148106"/>
              <a:ext cx="4320000" cy="4320000"/>
            </a:xfrm>
            <a:prstGeom prst="ellipse">
              <a:avLst/>
            </a:prstGeom>
            <a:solidFill>
              <a:schemeClr val="accent3">
                <a:alpha val="6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75390"/>
              <a:endParaRPr lang="en-US" sz="1920" kern="1200">
                <a:solidFill>
                  <a:srgbClr val="FFFFFF"/>
                </a:solidFill>
                <a:latin typeface="Avenir Next LT Pro"/>
              </a:endParaRPr>
            </a:p>
          </p:txBody>
        </p:sp>
        <p:sp>
          <p:nvSpPr>
            <p:cNvPr id="12" name="Oval 11">
              <a:extLst>
                <a:ext uri="{FF2B5EF4-FFF2-40B4-BE49-F238E27FC236}">
                  <a16:creationId xmlns:a16="http://schemas.microsoft.com/office/drawing/2014/main" id="{30876F96-77AB-4E72-B1D2-FA45F4E3C04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6347046" cy="6347046"/>
            </a:xfrm>
            <a:prstGeom prst="ellipse">
              <a:avLst/>
            </a:prstGeom>
            <a:solidFill>
              <a:schemeClr val="accent3">
                <a:alpha val="2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75390"/>
              <a:endParaRPr lang="en-US" sz="1920" kern="1200" dirty="0">
                <a:solidFill>
                  <a:srgbClr val="FFFFFF"/>
                </a:solidFill>
                <a:latin typeface="Avenir Next LT Pro"/>
              </a:endParaRPr>
            </a:p>
          </p:txBody>
        </p:sp>
        <p:grpSp>
          <p:nvGrpSpPr>
            <p:cNvPr id="13" name="Group 12">
              <a:extLst>
                <a:ext uri="{FF2B5EF4-FFF2-40B4-BE49-F238E27FC236}">
                  <a16:creationId xmlns:a16="http://schemas.microsoft.com/office/drawing/2014/main" id="{BB08A2E9-6518-449E-940B-8518A1D850BB}"/>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0800000">
              <a:off x="0" y="-1"/>
              <a:ext cx="10800000" cy="6858000"/>
              <a:chOff x="2328000" y="0"/>
              <a:chExt cx="2880000" cy="1440000"/>
            </a:xfrm>
          </p:grpSpPr>
          <p:sp>
            <p:nvSpPr>
              <p:cNvPr id="15" name="Rectangle 14">
                <a:extLst>
                  <a:ext uri="{FF2B5EF4-FFF2-40B4-BE49-F238E27FC236}">
                    <a16:creationId xmlns:a16="http://schemas.microsoft.com/office/drawing/2014/main" id="{60A86BE0-76B3-4EA0-BA2D-05266013A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75390"/>
                <a:endParaRPr lang="en-US" sz="1920" kern="1200">
                  <a:solidFill>
                    <a:srgbClr val="FFFFFF"/>
                  </a:solidFill>
                  <a:latin typeface="Avenir Next LT Pro"/>
                </a:endParaRPr>
              </a:p>
            </p:txBody>
          </p:sp>
          <p:sp>
            <p:nvSpPr>
              <p:cNvPr id="16" name="Rectangle 15">
                <a:extLst>
                  <a:ext uri="{FF2B5EF4-FFF2-40B4-BE49-F238E27FC236}">
                    <a16:creationId xmlns:a16="http://schemas.microsoft.com/office/drawing/2014/main" id="{6BA13564-810C-4398-AA63-67B020811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75390"/>
                <a:endParaRPr lang="en-US" sz="1920" kern="1200">
                  <a:solidFill>
                    <a:srgbClr val="FFFFFF"/>
                  </a:solidFill>
                  <a:latin typeface="Avenir Next LT Pro"/>
                </a:endParaRPr>
              </a:p>
            </p:txBody>
          </p:sp>
        </p:grpSp>
        <p:sp>
          <p:nvSpPr>
            <p:cNvPr id="14" name="Rectangle 13">
              <a:extLst>
                <a:ext uri="{FF2B5EF4-FFF2-40B4-BE49-F238E27FC236}">
                  <a16:creationId xmlns:a16="http://schemas.microsoft.com/office/drawing/2014/main" id="{3555E1EF-6216-47FA-BBCA-7C0C8C2DAB8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6" y="271887"/>
              <a:ext cx="6589713" cy="6589713"/>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75390"/>
              <a:endParaRPr lang="en-US" sz="1920" kern="1200">
                <a:solidFill>
                  <a:srgbClr val="FFFFFF"/>
                </a:solidFill>
                <a:latin typeface="Avenir Next LT Pro"/>
              </a:endParaRPr>
            </a:p>
          </p:txBody>
        </p:sp>
      </p:grpSp>
      <p:sp>
        <p:nvSpPr>
          <p:cNvPr id="18" name="Rectangle 17">
            <a:extLst>
              <a:ext uri="{FF2B5EF4-FFF2-40B4-BE49-F238E27FC236}">
                <a16:creationId xmlns:a16="http://schemas.microsoft.com/office/drawing/2014/main" id="{D8D85657-6A77-4466-887F-EE948B9CD2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75390"/>
            <a:endParaRPr lang="en-US" sz="1920" kern="1200" dirty="0">
              <a:solidFill>
                <a:srgbClr val="FFFFFF"/>
              </a:solidFill>
              <a:latin typeface="Avenir Next LT Pro"/>
            </a:endParaRPr>
          </a:p>
        </p:txBody>
      </p:sp>
      <p:sp useBgFill="1">
        <p:nvSpPr>
          <p:cNvPr id="20" name="Rectangle 19">
            <a:extLst>
              <a:ext uri="{FF2B5EF4-FFF2-40B4-BE49-F238E27FC236}">
                <a16:creationId xmlns:a16="http://schemas.microsoft.com/office/drawing/2014/main" id="{81C8C0F4-5C44-4C3F-B321-5CB3E2BAB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Avenir Next LT Pro"/>
            </a:endParaRPr>
          </a:p>
        </p:txBody>
      </p:sp>
      <p:sp>
        <p:nvSpPr>
          <p:cNvPr id="2" name="Title 1">
            <a:extLst>
              <a:ext uri="{FF2B5EF4-FFF2-40B4-BE49-F238E27FC236}">
                <a16:creationId xmlns:a16="http://schemas.microsoft.com/office/drawing/2014/main" id="{9970984F-0C1C-84FB-E5CC-32D3B8529C03}"/>
              </a:ext>
            </a:extLst>
          </p:cNvPr>
          <p:cNvSpPr>
            <a:spLocks noGrp="1"/>
          </p:cNvSpPr>
          <p:nvPr>
            <p:ph type="ctrTitle"/>
          </p:nvPr>
        </p:nvSpPr>
        <p:spPr>
          <a:xfrm>
            <a:off x="120605" y="1439151"/>
            <a:ext cx="8094530" cy="1172861"/>
          </a:xfrm>
        </p:spPr>
        <p:txBody>
          <a:bodyPr vert="horz" lIns="97536" tIns="48768" rIns="97536" bIns="48768" rtlCol="0" anchor="t">
            <a:normAutofit/>
          </a:bodyPr>
          <a:lstStyle/>
          <a:p>
            <a:r>
              <a:rPr lang="en-US" sz="6400" u="sng" dirty="0"/>
              <a:t>Homecoming Dance!</a:t>
            </a:r>
          </a:p>
        </p:txBody>
      </p:sp>
      <p:sp>
        <p:nvSpPr>
          <p:cNvPr id="3" name="Subtitle 2">
            <a:extLst>
              <a:ext uri="{FF2B5EF4-FFF2-40B4-BE49-F238E27FC236}">
                <a16:creationId xmlns:a16="http://schemas.microsoft.com/office/drawing/2014/main" id="{C9C38674-FB64-EA7C-7118-9E498E654546}"/>
              </a:ext>
            </a:extLst>
          </p:cNvPr>
          <p:cNvSpPr>
            <a:spLocks noGrp="1"/>
          </p:cNvSpPr>
          <p:nvPr>
            <p:ph type="subTitle" idx="1"/>
          </p:nvPr>
        </p:nvSpPr>
        <p:spPr>
          <a:xfrm>
            <a:off x="120604" y="2584007"/>
            <a:ext cx="6280196" cy="5769581"/>
          </a:xfrm>
        </p:spPr>
        <p:txBody>
          <a:bodyPr vert="horz" lIns="97536" tIns="48768" rIns="97536" bIns="48768" rtlCol="0" anchor="t">
            <a:normAutofit fontScale="92500" lnSpcReduction="20000"/>
          </a:bodyPr>
          <a:lstStyle/>
          <a:p>
            <a:pPr marL="365771" indent="-288009">
              <a:lnSpc>
                <a:spcPct val="115000"/>
              </a:lnSpc>
              <a:buFont typeface="Arial" panose="020B0604020202020204" pitchFamily="34" charset="0"/>
              <a:buChar char="•"/>
            </a:pPr>
            <a:r>
              <a:rPr lang="en-US" b="1" spc="53" dirty="0"/>
              <a:t>Time: </a:t>
            </a:r>
            <a:r>
              <a:rPr lang="en-US" spc="53" dirty="0"/>
              <a:t>6pm-10pm</a:t>
            </a:r>
          </a:p>
          <a:p>
            <a:pPr marL="365771" indent="-288009">
              <a:lnSpc>
                <a:spcPct val="115000"/>
              </a:lnSpc>
              <a:buFont typeface="Arial" panose="020B0604020202020204" pitchFamily="34" charset="0"/>
              <a:buChar char="•"/>
            </a:pPr>
            <a:r>
              <a:rPr lang="en-US" b="1" spc="53" dirty="0"/>
              <a:t>Date: </a:t>
            </a:r>
            <a:r>
              <a:rPr lang="en-US" spc="53" dirty="0"/>
              <a:t>November 11</a:t>
            </a:r>
            <a:r>
              <a:rPr lang="en-US" spc="53" baseline="30000" dirty="0"/>
              <a:t>th</a:t>
            </a:r>
            <a:endParaRPr lang="en-US" b="1" spc="53" dirty="0"/>
          </a:p>
          <a:p>
            <a:pPr marL="365771" indent="-288009">
              <a:lnSpc>
                <a:spcPct val="115000"/>
              </a:lnSpc>
              <a:buFont typeface="Arial" panose="020B0604020202020204" pitchFamily="34" charset="0"/>
              <a:buChar char="•"/>
            </a:pPr>
            <a:r>
              <a:rPr lang="en-US" b="1" spc="53" dirty="0"/>
              <a:t>Location: </a:t>
            </a:r>
            <a:r>
              <a:rPr lang="en-US" spc="53" dirty="0"/>
              <a:t>SCPA Campus</a:t>
            </a:r>
          </a:p>
          <a:p>
            <a:pPr marL="365771" indent="-288009">
              <a:lnSpc>
                <a:spcPct val="115000"/>
              </a:lnSpc>
              <a:buFont typeface="Arial" panose="020B0604020202020204" pitchFamily="34" charset="0"/>
              <a:buChar char="•"/>
            </a:pPr>
            <a:r>
              <a:rPr lang="en-US" b="1" spc="53" dirty="0"/>
              <a:t>Theme: </a:t>
            </a:r>
            <a:r>
              <a:rPr lang="en-US" spc="53" dirty="0"/>
              <a:t>Out of this World</a:t>
            </a:r>
          </a:p>
          <a:p>
            <a:pPr marL="365771" indent="-288009">
              <a:lnSpc>
                <a:spcPct val="115000"/>
              </a:lnSpc>
              <a:buFont typeface="Arial" panose="020B0604020202020204" pitchFamily="34" charset="0"/>
              <a:buChar char="•"/>
            </a:pPr>
            <a:r>
              <a:rPr lang="en-US" b="1" spc="53" dirty="0"/>
              <a:t>High Schoolers only </a:t>
            </a:r>
            <a:r>
              <a:rPr lang="en-US" spc="53" dirty="0"/>
              <a:t>(Nobody on Academic or Behavior Probation is allowed to attend). IF you buy a ticket and then get put on probation, you will not get a refund. </a:t>
            </a:r>
          </a:p>
          <a:p>
            <a:pPr marL="365771" indent="-288009">
              <a:lnSpc>
                <a:spcPct val="115000"/>
              </a:lnSpc>
              <a:buFont typeface="Arial" panose="020B0604020202020204" pitchFamily="34" charset="0"/>
              <a:buChar char="•"/>
            </a:pPr>
            <a:r>
              <a:rPr lang="en-US" b="1" spc="53" dirty="0"/>
              <a:t>Permission slips </a:t>
            </a:r>
            <a:r>
              <a:rPr lang="en-US" spc="53" dirty="0"/>
              <a:t>are required to attend and are available in the café and at the ticket table. </a:t>
            </a:r>
          </a:p>
          <a:p>
            <a:pPr marL="365771" indent="-288009">
              <a:lnSpc>
                <a:spcPct val="115000"/>
              </a:lnSpc>
              <a:buFont typeface="Arial" panose="020B0604020202020204" pitchFamily="34" charset="0"/>
              <a:buChar char="•"/>
            </a:pPr>
            <a:r>
              <a:rPr lang="en-US" b="1" spc="53" dirty="0"/>
              <a:t>Tickets sold</a:t>
            </a:r>
            <a:r>
              <a:rPr lang="en-US" spc="53" dirty="0"/>
              <a:t> Oct. 24 – Nov. 10 at lunch in the open spill out area. </a:t>
            </a:r>
          </a:p>
          <a:p>
            <a:pPr marL="365771" indent="-288009">
              <a:lnSpc>
                <a:spcPct val="115000"/>
              </a:lnSpc>
              <a:buFont typeface="Arial" panose="020B0604020202020204" pitchFamily="34" charset="0"/>
              <a:buChar char="•"/>
            </a:pPr>
            <a:r>
              <a:rPr lang="en-US" b="1" spc="53" dirty="0"/>
              <a:t>Students:</a:t>
            </a:r>
            <a:r>
              <a:rPr lang="en-US" spc="53" dirty="0"/>
              <a:t> $25 (Oct. 24-28), $30 (oct. 31- Nov. 4), $35 (</a:t>
            </a:r>
            <a:r>
              <a:rPr lang="en-US" spc="53" dirty="0" err="1"/>
              <a:t>nov.</a:t>
            </a:r>
            <a:r>
              <a:rPr lang="en-US" spc="53" dirty="0"/>
              <a:t> 7-10).</a:t>
            </a:r>
          </a:p>
          <a:p>
            <a:pPr marL="365771" indent="-288009">
              <a:lnSpc>
                <a:spcPct val="115000"/>
              </a:lnSpc>
              <a:buFont typeface="Arial" panose="020B0604020202020204" pitchFamily="34" charset="0"/>
              <a:buChar char="•"/>
            </a:pPr>
            <a:r>
              <a:rPr lang="en-US" b="1" spc="53" dirty="0"/>
              <a:t>Outside Guests: </a:t>
            </a:r>
            <a:r>
              <a:rPr lang="en-US" spc="53" dirty="0"/>
              <a:t>$30 (oct. 24-28), $40 (oct. 31- </a:t>
            </a:r>
            <a:r>
              <a:rPr lang="en-US" spc="53" dirty="0" err="1"/>
              <a:t>nov.</a:t>
            </a:r>
            <a:r>
              <a:rPr lang="en-US" spc="53" dirty="0"/>
              <a:t> 4).</a:t>
            </a:r>
          </a:p>
          <a:p>
            <a:pPr marL="365771" indent="-288009">
              <a:lnSpc>
                <a:spcPct val="115000"/>
              </a:lnSpc>
              <a:buFont typeface="Arial" panose="020B0604020202020204" pitchFamily="34" charset="0"/>
              <a:buChar char="•"/>
            </a:pPr>
            <a:r>
              <a:rPr lang="en-US" b="1" spc="53" dirty="0"/>
              <a:t>No tickets sold at the door. </a:t>
            </a:r>
            <a:r>
              <a:rPr lang="en-US" spc="53" dirty="0"/>
              <a:t>No guest tickets sold after Nov 4. </a:t>
            </a:r>
          </a:p>
          <a:p>
            <a:pPr marL="365771" indent="-288009">
              <a:lnSpc>
                <a:spcPct val="115000"/>
              </a:lnSpc>
              <a:buFont typeface="Arial" panose="020B0604020202020204" pitchFamily="34" charset="0"/>
              <a:buChar char="•"/>
            </a:pPr>
            <a:endParaRPr lang="en-US" spc="53" dirty="0"/>
          </a:p>
          <a:p>
            <a:pPr marL="365771" indent="-288009">
              <a:lnSpc>
                <a:spcPct val="115000"/>
              </a:lnSpc>
              <a:buFont typeface="Arial" panose="020B0604020202020204" pitchFamily="34" charset="0"/>
              <a:buChar char="•"/>
            </a:pPr>
            <a:endParaRPr lang="en-US" sz="1600" spc="53" dirty="0"/>
          </a:p>
          <a:p>
            <a:pPr indent="-288009">
              <a:lnSpc>
                <a:spcPct val="115000"/>
              </a:lnSpc>
              <a:buFont typeface="Arial" panose="020B0604020202020204" pitchFamily="34" charset="0"/>
              <a:buChar char="•"/>
            </a:pPr>
            <a:endParaRPr lang="en-US" sz="1600" spc="53" dirty="0"/>
          </a:p>
        </p:txBody>
      </p:sp>
      <p:grpSp>
        <p:nvGrpSpPr>
          <p:cNvPr id="22" name="Group 21">
            <a:extLst>
              <a:ext uri="{FF2B5EF4-FFF2-40B4-BE49-F238E27FC236}">
                <a16:creationId xmlns:a16="http://schemas.microsoft.com/office/drawing/2014/main" id="{000A5F84-BD20-4A3E-81BA-9F4444101C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3467" y="1223040"/>
            <a:ext cx="7751333" cy="7311360"/>
            <a:chOff x="4925125" y="3600"/>
            <a:chExt cx="7266875" cy="6854400"/>
          </a:xfrm>
        </p:grpSpPr>
        <p:sp>
          <p:nvSpPr>
            <p:cNvPr id="23" name="Oval 22">
              <a:extLst>
                <a:ext uri="{FF2B5EF4-FFF2-40B4-BE49-F238E27FC236}">
                  <a16:creationId xmlns:a16="http://schemas.microsoft.com/office/drawing/2014/main" id="{FF62F19C-23B5-44FC-88CF-01A43087268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4925125" y="1098000"/>
              <a:ext cx="5760000" cy="5760000"/>
            </a:xfrm>
            <a:prstGeom prst="ellipse">
              <a:avLst/>
            </a:prstGeom>
            <a:solidFill>
              <a:schemeClr val="accent1">
                <a:alpha val="8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Avenir Next LT Pro"/>
              </a:endParaRPr>
            </a:p>
          </p:txBody>
        </p:sp>
        <p:sp>
          <p:nvSpPr>
            <p:cNvPr id="24" name="Oval 23">
              <a:extLst>
                <a:ext uri="{FF2B5EF4-FFF2-40B4-BE49-F238E27FC236}">
                  <a16:creationId xmlns:a16="http://schemas.microsoft.com/office/drawing/2014/main" id="{C82D9667-DCFB-45CA-8EDC-7E5E0EE42AB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105686" y="65314"/>
              <a:ext cx="4320000" cy="4320000"/>
            </a:xfrm>
            <a:prstGeom prst="ellipse">
              <a:avLst/>
            </a:prstGeom>
            <a:solidFill>
              <a:schemeClr val="accent3"/>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Avenir Next LT Pro"/>
              </a:endParaRPr>
            </a:p>
          </p:txBody>
        </p:sp>
        <p:sp>
          <p:nvSpPr>
            <p:cNvPr id="25" name="Oval 24">
              <a:extLst>
                <a:ext uri="{FF2B5EF4-FFF2-40B4-BE49-F238E27FC236}">
                  <a16:creationId xmlns:a16="http://schemas.microsoft.com/office/drawing/2014/main" id="{CE8752FF-502D-43D5-9828-8C421664831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337600" y="3600"/>
              <a:ext cx="6854400" cy="6854400"/>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dirty="0">
                <a:solidFill>
                  <a:srgbClr val="FFFFFF"/>
                </a:solidFill>
                <a:latin typeface="Avenir Next LT Pro"/>
              </a:endParaRPr>
            </a:p>
          </p:txBody>
        </p:sp>
      </p:grpSp>
      <p:pic>
        <p:nvPicPr>
          <p:cNvPr id="4" name="Picture 3" descr="Milky way">
            <a:extLst>
              <a:ext uri="{FF2B5EF4-FFF2-40B4-BE49-F238E27FC236}">
                <a16:creationId xmlns:a16="http://schemas.microsoft.com/office/drawing/2014/main" id="{7DB55E17-5028-0BE1-2302-B68B59933372}"/>
              </a:ext>
            </a:extLst>
          </p:cNvPr>
          <p:cNvPicPr>
            <a:picLocks noChangeAspect="1"/>
          </p:cNvPicPr>
          <p:nvPr/>
        </p:nvPicPr>
        <p:blipFill rotWithShape="1">
          <a:blip r:embed="rId2"/>
          <a:srcRect l="12938" r="19311" b="-1"/>
          <a:stretch/>
        </p:blipFill>
        <p:spPr>
          <a:xfrm>
            <a:off x="5253467" y="1394229"/>
            <a:ext cx="7315200" cy="7315200"/>
          </a:xfrm>
          <a:custGeom>
            <a:avLst/>
            <a:gdLst/>
            <a:ahLst/>
            <a:cxnLst/>
            <a:rect l="l" t="t" r="r" b="b"/>
            <a:pathLst>
              <a:path w="6858000" h="6858000">
                <a:moveTo>
                  <a:pt x="3429001" y="0"/>
                </a:moveTo>
                <a:cubicBezTo>
                  <a:pt x="5322784" y="0"/>
                  <a:pt x="6858000" y="1535216"/>
                  <a:pt x="6858000" y="3429001"/>
                </a:cubicBezTo>
                <a:cubicBezTo>
                  <a:pt x="6858000" y="5322785"/>
                  <a:pt x="5322784" y="6858000"/>
                  <a:pt x="3429001" y="6858000"/>
                </a:cubicBezTo>
                <a:cubicBezTo>
                  <a:pt x="1535216" y="6858000"/>
                  <a:pt x="0" y="5322785"/>
                  <a:pt x="0" y="3429001"/>
                </a:cubicBezTo>
                <a:cubicBezTo>
                  <a:pt x="0" y="1535216"/>
                  <a:pt x="1535216" y="0"/>
                  <a:pt x="3429001" y="0"/>
                </a:cubicBezTo>
                <a:close/>
              </a:path>
            </a:pathLst>
          </a:custGeom>
          <a:effectLst>
            <a:softEdge rad="1016000"/>
          </a:effectLst>
        </p:spPr>
      </p:pic>
    </p:spTree>
    <p:extLst>
      <p:ext uri="{BB962C8B-B14F-4D97-AF65-F5344CB8AC3E}">
        <p14:creationId xmlns:p14="http://schemas.microsoft.com/office/powerpoint/2010/main" val="860343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DE4C1-754D-D423-4B2F-E67CEF8B65A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18FDF45-41D2-81DA-4901-3E5E920C79B9}"/>
              </a:ext>
            </a:extLst>
          </p:cNvPr>
          <p:cNvSpPr>
            <a:spLocks noGrp="1"/>
          </p:cNvSpPr>
          <p:nvPr>
            <p:ph idx="1"/>
          </p:nvPr>
        </p:nvSpPr>
        <p:spPr>
          <a:xfrm>
            <a:off x="0" y="-1"/>
            <a:ext cx="12851476" cy="9592887"/>
          </a:xfrm>
        </p:spPr>
        <p:txBody>
          <a:bodyPr>
            <a:normAutofit lnSpcReduction="10000"/>
          </a:bodyPr>
          <a:lstStyle/>
          <a:p>
            <a:pPr algn="ctr"/>
            <a:r>
              <a:rPr lang="en-US" b="1" i="0">
                <a:solidFill>
                  <a:srgbClr val="323130"/>
                </a:solidFill>
                <a:effectLst/>
                <a:latin typeface="Segoe UI" panose="020B0502040204020203" pitchFamily="34" charset="0"/>
              </a:rPr>
              <a:t>Create a Greeting Card Scholarship</a:t>
            </a:r>
            <a:endParaRPr lang="en-US"/>
          </a:p>
          <a:p>
            <a:r>
              <a:rPr lang="en-US"/>
              <a:t>Scholarship is open to all high school, college, and university students. The only eligibility criteria is that students must be at least 14 years or older at the time of entry (so some middle school students may even be able to apply). Home-schooled students are also welcome apply.</a:t>
            </a:r>
          </a:p>
          <a:p>
            <a:r>
              <a:rPr lang="en-US"/>
              <a:t>There is no required  “theme,” but check out the Gallery website so that your card creation falls under one of the card lines featured.</a:t>
            </a:r>
          </a:p>
          <a:p>
            <a:endParaRPr lang="en-US"/>
          </a:p>
          <a:p>
            <a:r>
              <a:rPr lang="en-US"/>
              <a:t>The Gallery website states that while Christmas cards are their biggest sellers, birthday and anniversary cards are also popular. Have a penchant for sympathy or “get well” messages?  Those themes are also welcome. Be sure to browse the Gallery website for ideas, but also remember that their cards are targeted to a corporate clientele.</a:t>
            </a:r>
          </a:p>
          <a:p>
            <a:endParaRPr lang="en-US"/>
          </a:p>
          <a:p>
            <a:pPr algn="l"/>
            <a:r>
              <a:rPr lang="en-US" b="0" i="0">
                <a:solidFill>
                  <a:srgbClr val="333333"/>
                </a:solidFill>
                <a:effectLst/>
                <a:latin typeface="Segoe UI" panose="020B0502040204020203" pitchFamily="34" charset="0"/>
              </a:rPr>
              <a:t>The main criteria looked at:</a:t>
            </a:r>
          </a:p>
          <a:p>
            <a:pPr algn="l">
              <a:buFont typeface="+mj-lt"/>
              <a:buAutoNum type="arabicPeriod"/>
            </a:pPr>
            <a:r>
              <a:rPr lang="en-US" b="0" i="0">
                <a:solidFill>
                  <a:srgbClr val="333333"/>
                </a:solidFill>
                <a:effectLst/>
                <a:latin typeface="Segoe UI" panose="020B0502040204020203" pitchFamily="34" charset="0"/>
              </a:rPr>
              <a:t>Overall aesthetic appeal</a:t>
            </a:r>
          </a:p>
          <a:p>
            <a:pPr algn="l">
              <a:buFont typeface="+mj-lt"/>
              <a:buAutoNum type="arabicPeriod"/>
            </a:pPr>
            <a:r>
              <a:rPr lang="en-US" b="0" i="0">
                <a:solidFill>
                  <a:srgbClr val="333333"/>
                </a:solidFill>
                <a:effectLst/>
                <a:latin typeface="Segoe UI" panose="020B0502040204020203" pitchFamily="34" charset="0"/>
              </a:rPr>
              <a:t>Quality of execution</a:t>
            </a:r>
          </a:p>
          <a:p>
            <a:pPr algn="l">
              <a:buFont typeface="+mj-lt"/>
              <a:buAutoNum type="arabicPeriod"/>
            </a:pPr>
            <a:r>
              <a:rPr lang="en-US" b="0" i="0">
                <a:solidFill>
                  <a:srgbClr val="333333"/>
                </a:solidFill>
                <a:effectLst/>
                <a:latin typeface="Segoe UI" panose="020B0502040204020203" pitchFamily="34" charset="0"/>
              </a:rPr>
              <a:t>Creativity and Originality</a:t>
            </a:r>
          </a:p>
          <a:p>
            <a:pPr algn="l">
              <a:buFont typeface="+mj-lt"/>
              <a:buAutoNum type="arabicPeriod"/>
            </a:pPr>
            <a:r>
              <a:rPr lang="en-US" b="0" i="0">
                <a:solidFill>
                  <a:srgbClr val="333333"/>
                </a:solidFill>
                <a:effectLst/>
                <a:latin typeface="Segoe UI" panose="020B0502040204020203" pitchFamily="34" charset="0"/>
              </a:rPr>
              <a:t>Successful incorporation of design elements</a:t>
            </a:r>
          </a:p>
          <a:p>
            <a:pPr algn="l">
              <a:buFont typeface="+mj-lt"/>
              <a:buAutoNum type="arabicPeriod"/>
            </a:pPr>
            <a:r>
              <a:rPr lang="en-US" b="0" i="0">
                <a:solidFill>
                  <a:srgbClr val="333333"/>
                </a:solidFill>
                <a:effectLst/>
                <a:latin typeface="Segoe UI" panose="020B0502040204020203" pitchFamily="34" charset="0"/>
              </a:rPr>
              <a:t>Appropriateness for use as a greeting card</a:t>
            </a:r>
          </a:p>
          <a:p>
            <a:endParaRPr lang="en-US"/>
          </a:p>
        </p:txBody>
      </p:sp>
    </p:spTree>
    <p:extLst>
      <p:ext uri="{BB962C8B-B14F-4D97-AF65-F5344CB8AC3E}">
        <p14:creationId xmlns:p14="http://schemas.microsoft.com/office/powerpoint/2010/main" val="38047653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415A9-D48C-CA08-05DA-345B50721E2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254820A-65E8-03E2-BBAF-0B1D29266060}"/>
              </a:ext>
            </a:extLst>
          </p:cNvPr>
          <p:cNvSpPr>
            <a:spLocks noGrp="1"/>
          </p:cNvSpPr>
          <p:nvPr>
            <p:ph idx="1"/>
          </p:nvPr>
        </p:nvSpPr>
        <p:spPr>
          <a:xfrm>
            <a:off x="166255" y="116377"/>
            <a:ext cx="12668596" cy="9410007"/>
          </a:xfrm>
        </p:spPr>
        <p:txBody>
          <a:bodyPr/>
          <a:lstStyle/>
          <a:p>
            <a:pPr algn="ctr" fontAlgn="base"/>
            <a:r>
              <a:rPr lang="en-US" b="1" i="0" dirty="0">
                <a:solidFill>
                  <a:srgbClr val="323130"/>
                </a:solidFill>
                <a:effectLst/>
                <a:latin typeface="Segoe UI" panose="020B0502040204020203" pitchFamily="34" charset="0"/>
              </a:rPr>
              <a:t>Create a Greeting Card Scholarship</a:t>
            </a:r>
            <a:endParaRPr lang="en-US" b="0" i="0" dirty="0">
              <a:solidFill>
                <a:srgbClr val="333333"/>
              </a:solidFill>
              <a:effectLst/>
              <a:latin typeface="Segoe UI" panose="020B0502040204020203" pitchFamily="34" charset="0"/>
            </a:endParaRPr>
          </a:p>
          <a:p>
            <a:pPr algn="l" fontAlgn="base"/>
            <a:r>
              <a:rPr lang="en-US" b="0" i="0" dirty="0">
                <a:solidFill>
                  <a:srgbClr val="333333"/>
                </a:solidFill>
                <a:effectLst/>
                <a:latin typeface="Segoe UI" panose="020B0502040204020203" pitchFamily="34" charset="0"/>
              </a:rPr>
              <a:t>The applicant with the winning entry will receive a cash scholarship of $10,000 plus a $1,000 prize for their school!</a:t>
            </a:r>
          </a:p>
          <a:p>
            <a:pPr algn="l" fontAlgn="base"/>
            <a:r>
              <a:rPr lang="en-US" b="0" i="0" dirty="0">
                <a:solidFill>
                  <a:srgbClr val="333333"/>
                </a:solidFill>
                <a:effectLst/>
                <a:latin typeface="Segoe UI" panose="020B0502040204020203" pitchFamily="34" charset="0"/>
              </a:rPr>
              <a:t>The winner’s award is paid directly to the school they will/are attending.</a:t>
            </a:r>
          </a:p>
          <a:p>
            <a:pPr algn="l" fontAlgn="base"/>
            <a:r>
              <a:rPr lang="en-US" b="0" i="0" dirty="0">
                <a:solidFill>
                  <a:srgbClr val="333333"/>
                </a:solidFill>
                <a:effectLst/>
                <a:latin typeface="inherit"/>
              </a:rPr>
              <a:t>The Contest ends at 11:59:59 p.m. </a:t>
            </a:r>
            <a:r>
              <a:rPr lang="en-US" b="0" i="0">
                <a:solidFill>
                  <a:srgbClr val="333333"/>
                </a:solidFill>
                <a:effectLst/>
                <a:latin typeface="inherit"/>
              </a:rPr>
              <a:t>ET, March 02, 2023.</a:t>
            </a:r>
            <a:endParaRPr lang="en-US" b="0" i="0">
              <a:solidFill>
                <a:srgbClr val="201F1E"/>
              </a:solidFill>
              <a:effectLst/>
              <a:latin typeface="Segoe UI" panose="020B0502040204020203" pitchFamily="34" charset="0"/>
            </a:endParaRPr>
          </a:p>
          <a:p>
            <a:endParaRPr lang="en-US" dirty="0"/>
          </a:p>
        </p:txBody>
      </p:sp>
      <p:pic>
        <p:nvPicPr>
          <p:cNvPr id="6" name="Picture 5">
            <a:extLst>
              <a:ext uri="{FF2B5EF4-FFF2-40B4-BE49-F238E27FC236}">
                <a16:creationId xmlns:a16="http://schemas.microsoft.com/office/drawing/2014/main" id="{AFA5D21E-48CC-F2B8-4CBF-F4990E2F1B92}"/>
              </a:ext>
            </a:extLst>
          </p:cNvPr>
          <p:cNvPicPr>
            <a:picLocks noChangeAspect="1"/>
          </p:cNvPicPr>
          <p:nvPr/>
        </p:nvPicPr>
        <p:blipFill>
          <a:blip r:embed="rId2"/>
          <a:stretch>
            <a:fillRect/>
          </a:stretch>
        </p:blipFill>
        <p:spPr>
          <a:xfrm>
            <a:off x="166255" y="2807448"/>
            <a:ext cx="8329352" cy="6718936"/>
          </a:xfrm>
          <a:prstGeom prst="rect">
            <a:avLst/>
          </a:prstGeom>
        </p:spPr>
      </p:pic>
    </p:spTree>
    <p:extLst>
      <p:ext uri="{BB962C8B-B14F-4D97-AF65-F5344CB8AC3E}">
        <p14:creationId xmlns:p14="http://schemas.microsoft.com/office/powerpoint/2010/main" val="16736139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87F307C7-C615-B091-2B25-727E71441535}"/>
              </a:ext>
            </a:extLst>
          </p:cNvPr>
          <p:cNvPicPr>
            <a:picLocks noChangeAspect="1"/>
          </p:cNvPicPr>
          <p:nvPr/>
        </p:nvPicPr>
        <p:blipFill rotWithShape="1">
          <a:blip r:embed="rId2">
            <a:extLst>
              <a:ext uri="{28A0092B-C50C-407E-A947-70E740481C1C}">
                <a14:useLocalDpi xmlns:a14="http://schemas.microsoft.com/office/drawing/2010/main" val="0"/>
              </a:ext>
            </a:extLst>
          </a:blip>
          <a:srcRect l="2505" t="4086"/>
          <a:stretch/>
        </p:blipFill>
        <p:spPr>
          <a:xfrm>
            <a:off x="233454" y="880971"/>
            <a:ext cx="6268946" cy="7981173"/>
          </a:xfrm>
          <a:prstGeom prst="rect">
            <a:avLst/>
          </a:prstGeom>
        </p:spPr>
      </p:pic>
      <p:sp>
        <p:nvSpPr>
          <p:cNvPr id="4" name="TextBox 3">
            <a:extLst>
              <a:ext uri="{FF2B5EF4-FFF2-40B4-BE49-F238E27FC236}">
                <a16:creationId xmlns:a16="http://schemas.microsoft.com/office/drawing/2014/main" id="{FD7C30BE-17A8-DE9D-5817-D16D06CB2CFC}"/>
              </a:ext>
            </a:extLst>
          </p:cNvPr>
          <p:cNvSpPr txBox="1"/>
          <p:nvPr/>
        </p:nvSpPr>
        <p:spPr>
          <a:xfrm>
            <a:off x="6754107" y="880971"/>
            <a:ext cx="5810209" cy="6264022"/>
          </a:xfrm>
          <a:prstGeom prst="rect">
            <a:avLst/>
          </a:prstGeom>
          <a:noFill/>
        </p:spPr>
        <p:txBody>
          <a:bodyPr wrap="square" rtlCol="0">
            <a:spAutoFit/>
          </a:bodyPr>
          <a:lstStyle/>
          <a:p>
            <a:pPr defTabSz="650230"/>
            <a:r>
              <a:rPr lang="en-US" sz="2560" kern="1200">
                <a:solidFill>
                  <a:prstClr val="black"/>
                </a:solidFill>
                <a:latin typeface="Calibri" panose="020F0502020204030204"/>
                <a:ea typeface="+mn-ea"/>
                <a:cs typeface="+mn-cs"/>
              </a:rPr>
              <a:t>Calling all artists!</a:t>
            </a:r>
          </a:p>
          <a:p>
            <a:pPr defTabSz="650230"/>
            <a:endParaRPr lang="en-US" sz="2560" kern="1200">
              <a:solidFill>
                <a:prstClr val="black"/>
              </a:solidFill>
              <a:latin typeface="Calibri" panose="020F0502020204030204"/>
              <a:ea typeface="+mn-ea"/>
              <a:cs typeface="+mn-cs"/>
            </a:endParaRPr>
          </a:p>
          <a:p>
            <a:pPr defTabSz="650230"/>
            <a:r>
              <a:rPr lang="en-US" sz="2560" kern="1200">
                <a:solidFill>
                  <a:prstClr val="black"/>
                </a:solidFill>
                <a:latin typeface="Calibri" panose="020F0502020204030204"/>
                <a:ea typeface="+mn-ea"/>
                <a:cs typeface="+mn-cs"/>
              </a:rPr>
              <a:t>FAU’s Harbor Branch is accepting Ocean Science Art from September 5th, 2022 to March 17</a:t>
            </a:r>
            <a:r>
              <a:rPr lang="en-US" sz="2560" kern="1200" baseline="30000">
                <a:solidFill>
                  <a:prstClr val="black"/>
                </a:solidFill>
                <a:latin typeface="Calibri" panose="020F0502020204030204"/>
                <a:ea typeface="+mn-ea"/>
                <a:cs typeface="+mn-cs"/>
              </a:rPr>
              <a:t>th</a:t>
            </a:r>
            <a:r>
              <a:rPr lang="en-US" sz="2560" kern="1200">
                <a:solidFill>
                  <a:prstClr val="black"/>
                </a:solidFill>
                <a:latin typeface="Calibri" panose="020F0502020204030204"/>
                <a:ea typeface="+mn-ea"/>
                <a:cs typeface="+mn-cs"/>
              </a:rPr>
              <a:t> 2023, but they haven’t gotten a chance to update their website yet!</a:t>
            </a:r>
          </a:p>
          <a:p>
            <a:pPr defTabSz="650230"/>
            <a:endParaRPr lang="en-US" sz="2560" kern="1200">
              <a:solidFill>
                <a:prstClr val="black"/>
              </a:solidFill>
              <a:latin typeface="Calibri" panose="020F0502020204030204"/>
              <a:ea typeface="+mn-ea"/>
              <a:cs typeface="+mn-cs"/>
            </a:endParaRPr>
          </a:p>
          <a:p>
            <a:pPr defTabSz="650230"/>
            <a:r>
              <a:rPr lang="en-US" sz="2560" kern="1200">
                <a:solidFill>
                  <a:prstClr val="black"/>
                </a:solidFill>
                <a:latin typeface="Calibri" panose="020F0502020204030204"/>
                <a:ea typeface="+mn-ea"/>
                <a:cs typeface="+mn-cs"/>
              </a:rPr>
              <a:t>Please come see Mrs. Perez in 235 or email her at </a:t>
            </a:r>
            <a:r>
              <a:rPr lang="en-US" sz="2560" kern="1200">
                <a:solidFill>
                  <a:prstClr val="black"/>
                </a:solidFill>
                <a:latin typeface="Calibri" panose="020F0502020204030204"/>
                <a:ea typeface="+mn-ea"/>
                <a:cs typeface="+mn-cs"/>
                <a:hlinkClick r:id="rId3"/>
              </a:rPr>
              <a:t>perez.lindsey@somersetcollegeprep.org</a:t>
            </a:r>
            <a:r>
              <a:rPr lang="en-US" sz="2560" kern="1200">
                <a:solidFill>
                  <a:prstClr val="black"/>
                </a:solidFill>
                <a:latin typeface="Calibri" panose="020F0502020204030204"/>
                <a:ea typeface="+mn-ea"/>
                <a:cs typeface="+mn-cs"/>
              </a:rPr>
              <a:t> </a:t>
            </a:r>
          </a:p>
          <a:p>
            <a:pPr defTabSz="650230"/>
            <a:endParaRPr lang="en-US" sz="2560" kern="1200">
              <a:solidFill>
                <a:prstClr val="black"/>
              </a:solidFill>
              <a:latin typeface="Calibri" panose="020F0502020204030204"/>
              <a:ea typeface="+mn-ea"/>
              <a:cs typeface="+mn-cs"/>
            </a:endParaRPr>
          </a:p>
          <a:p>
            <a:pPr defTabSz="650230"/>
            <a:r>
              <a:rPr lang="en-US" sz="1991" kern="1200">
                <a:solidFill>
                  <a:prstClr val="black"/>
                </a:solidFill>
                <a:latin typeface="Segoe UI Emoji" panose="020B0502040204020203" pitchFamily="34" charset="0"/>
                <a:ea typeface="+mn-ea"/>
                <a:cs typeface="+mn-cs"/>
              </a:rPr>
              <a:t>🏆</a:t>
            </a:r>
            <a:r>
              <a:rPr lang="en-US" sz="1991" kern="1200">
                <a:solidFill>
                  <a:prstClr val="black"/>
                </a:solidFill>
                <a:latin typeface="Calibri" panose="020F0502020204030204" pitchFamily="34" charset="0"/>
                <a:ea typeface="+mn-ea"/>
                <a:cs typeface="+mn-cs"/>
              </a:rPr>
              <a:t>K- 8th Grade Winner: “Harnessing the Power of Marine Sponges” by Trisha G., 7th grade</a:t>
            </a:r>
          </a:p>
          <a:p>
            <a:pPr defTabSz="650230"/>
            <a:r>
              <a:rPr lang="en-US" sz="1991" kern="1200">
                <a:solidFill>
                  <a:prstClr val="black"/>
                </a:solidFill>
                <a:latin typeface="Segoe UI Emoji" panose="020B0502040204020203" pitchFamily="34" charset="0"/>
                <a:ea typeface="+mn-ea"/>
                <a:cs typeface="+mn-cs"/>
              </a:rPr>
              <a:t>🏆</a:t>
            </a:r>
            <a:r>
              <a:rPr lang="en-US" sz="1991" kern="1200">
                <a:solidFill>
                  <a:prstClr val="black"/>
                </a:solidFill>
                <a:latin typeface="Calibri" panose="020F0502020204030204" pitchFamily="34" charset="0"/>
                <a:ea typeface="+mn-ea"/>
                <a:cs typeface="+mn-cs"/>
              </a:rPr>
              <a:t>High School Winner: “Coral” by Alex T., 12th grade</a:t>
            </a:r>
          </a:p>
          <a:p>
            <a:pPr defTabSz="650230"/>
            <a:r>
              <a:rPr lang="en-US" sz="1991" kern="1200">
                <a:solidFill>
                  <a:prstClr val="black"/>
                </a:solidFill>
                <a:latin typeface="Segoe UI Emoji" panose="020B0502040204020203" pitchFamily="34" charset="0"/>
                <a:ea typeface="+mn-ea"/>
                <a:cs typeface="+mn-cs"/>
              </a:rPr>
              <a:t>🏆</a:t>
            </a:r>
            <a:r>
              <a:rPr lang="en-US" sz="1991" kern="1200">
                <a:solidFill>
                  <a:prstClr val="black"/>
                </a:solidFill>
                <a:latin typeface="Calibri" panose="020F0502020204030204" pitchFamily="34" charset="0"/>
                <a:ea typeface="+mn-ea"/>
                <a:cs typeface="+mn-cs"/>
              </a:rPr>
              <a:t> Adult Winner: “In Awe” by Linda S.</a:t>
            </a:r>
          </a:p>
          <a:p>
            <a:pPr defTabSz="650230"/>
            <a:r>
              <a:rPr lang="en-US" sz="1991" kern="1200">
                <a:solidFill>
                  <a:prstClr val="black"/>
                </a:solidFill>
                <a:latin typeface="Segoe UI Emoji" panose="020B0502040204020203" pitchFamily="34" charset="0"/>
                <a:ea typeface="+mn-ea"/>
                <a:cs typeface="+mn-cs"/>
              </a:rPr>
              <a:t>🏆</a:t>
            </a:r>
            <a:r>
              <a:rPr lang="en-US" sz="1991" kern="1200">
                <a:solidFill>
                  <a:prstClr val="black"/>
                </a:solidFill>
                <a:latin typeface="Calibri" panose="020F0502020204030204" pitchFamily="34" charset="0"/>
                <a:ea typeface="+mn-ea"/>
                <a:cs typeface="+mn-cs"/>
              </a:rPr>
              <a:t>People’s Choice Award Winner: “Tubed System” by Pjark S., 11th grade</a:t>
            </a:r>
          </a:p>
        </p:txBody>
      </p:sp>
      <p:sp>
        <p:nvSpPr>
          <p:cNvPr id="5" name="Cloud 4">
            <a:extLst>
              <a:ext uri="{FF2B5EF4-FFF2-40B4-BE49-F238E27FC236}">
                <a16:creationId xmlns:a16="http://schemas.microsoft.com/office/drawing/2014/main" id="{AE977C26-EDF3-A5C5-2C34-A7548921EC1D}"/>
              </a:ext>
            </a:extLst>
          </p:cNvPr>
          <p:cNvSpPr/>
          <p:nvPr/>
        </p:nvSpPr>
        <p:spPr>
          <a:xfrm>
            <a:off x="2831690" y="6376548"/>
            <a:ext cx="4237047" cy="3104371"/>
          </a:xfrm>
          <a:prstGeom prst="cloud">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650230"/>
            <a:r>
              <a:rPr lang="en-US" sz="2560" b="1" kern="1200">
                <a:solidFill>
                  <a:prstClr val="white"/>
                </a:solidFill>
                <a:latin typeface="Calibri" panose="020F0502020204030204"/>
              </a:rPr>
              <a:t>More updates to come!!!</a:t>
            </a:r>
          </a:p>
        </p:txBody>
      </p:sp>
    </p:spTree>
    <p:extLst>
      <p:ext uri="{BB962C8B-B14F-4D97-AF65-F5344CB8AC3E}">
        <p14:creationId xmlns:p14="http://schemas.microsoft.com/office/powerpoint/2010/main" val="456129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246"/>
        <p:cNvGrpSpPr/>
        <p:nvPr/>
      </p:nvGrpSpPr>
      <p:grpSpPr>
        <a:xfrm>
          <a:off x="0" y="0"/>
          <a:ext cx="0" cy="0"/>
          <a:chOff x="0" y="0"/>
          <a:chExt cx="0" cy="0"/>
        </a:xfrm>
      </p:grpSpPr>
      <p:cxnSp>
        <p:nvCxnSpPr>
          <p:cNvPr id="261" name="Google Shape;261;p34"/>
          <p:cNvCxnSpPr/>
          <p:nvPr/>
        </p:nvCxnSpPr>
        <p:spPr>
          <a:xfrm>
            <a:off x="2944640" y="6064462"/>
            <a:ext cx="7115520" cy="0"/>
          </a:xfrm>
          <a:prstGeom prst="straightConnector1">
            <a:avLst/>
          </a:prstGeom>
          <a:noFill/>
          <a:ln w="9525" cap="flat" cmpd="sng">
            <a:solidFill>
              <a:schemeClr val="accent4"/>
            </a:solidFill>
            <a:prstDash val="dash"/>
            <a:round/>
            <a:headEnd type="none" w="med" len="med"/>
            <a:tailEnd type="none" w="med" len="med"/>
          </a:ln>
        </p:spPr>
      </p:cxnSp>
      <p:grpSp>
        <p:nvGrpSpPr>
          <p:cNvPr id="254" name="Google Shape;254;p34"/>
          <p:cNvGrpSpPr/>
          <p:nvPr/>
        </p:nvGrpSpPr>
        <p:grpSpPr>
          <a:xfrm>
            <a:off x="7984235" y="5774349"/>
            <a:ext cx="4912195" cy="3807704"/>
            <a:chOff x="5690115" y="3279039"/>
            <a:chExt cx="3453887" cy="2677292"/>
          </a:xfrm>
        </p:grpSpPr>
        <p:sp>
          <p:nvSpPr>
            <p:cNvPr id="255" name="Google Shape;255;p34"/>
            <p:cNvSpPr/>
            <p:nvPr/>
          </p:nvSpPr>
          <p:spPr>
            <a:xfrm rot="-1087137">
              <a:off x="5898277" y="3706167"/>
              <a:ext cx="3037563" cy="1823037"/>
            </a:xfrm>
            <a:custGeom>
              <a:avLst/>
              <a:gdLst/>
              <a:ahLst/>
              <a:cxnLst/>
              <a:rect l="l" t="t" r="r" b="b"/>
              <a:pathLst>
                <a:path w="40134" h="24087" extrusionOk="0">
                  <a:moveTo>
                    <a:pt x="1" y="1"/>
                  </a:moveTo>
                  <a:lnTo>
                    <a:pt x="1" y="23802"/>
                  </a:lnTo>
                  <a:lnTo>
                    <a:pt x="271" y="23966"/>
                  </a:lnTo>
                  <a:lnTo>
                    <a:pt x="691" y="23726"/>
                  </a:lnTo>
                  <a:lnTo>
                    <a:pt x="1125" y="23532"/>
                  </a:lnTo>
                  <a:lnTo>
                    <a:pt x="1575" y="23622"/>
                  </a:lnTo>
                  <a:lnTo>
                    <a:pt x="2071" y="24086"/>
                  </a:lnTo>
                  <a:lnTo>
                    <a:pt x="2460" y="23486"/>
                  </a:lnTo>
                  <a:lnTo>
                    <a:pt x="2955" y="24012"/>
                  </a:lnTo>
                  <a:lnTo>
                    <a:pt x="3375" y="23742"/>
                  </a:lnTo>
                  <a:lnTo>
                    <a:pt x="3795" y="23442"/>
                  </a:lnTo>
                  <a:lnTo>
                    <a:pt x="4215" y="23246"/>
                  </a:lnTo>
                  <a:lnTo>
                    <a:pt x="4680" y="23366"/>
                  </a:lnTo>
                  <a:lnTo>
                    <a:pt x="5114" y="23232"/>
                  </a:lnTo>
                  <a:lnTo>
                    <a:pt x="5594" y="23666"/>
                  </a:lnTo>
                  <a:lnTo>
                    <a:pt x="6030" y="23532"/>
                  </a:lnTo>
                  <a:lnTo>
                    <a:pt x="6494" y="23606"/>
                  </a:lnTo>
                  <a:lnTo>
                    <a:pt x="6884" y="23172"/>
                  </a:lnTo>
                  <a:lnTo>
                    <a:pt x="7364" y="23472"/>
                  </a:lnTo>
                  <a:lnTo>
                    <a:pt x="7739" y="22752"/>
                  </a:lnTo>
                  <a:lnTo>
                    <a:pt x="8234" y="23186"/>
                  </a:lnTo>
                  <a:lnTo>
                    <a:pt x="8684" y="23202"/>
                  </a:lnTo>
                  <a:lnTo>
                    <a:pt x="9104" y="23052"/>
                  </a:lnTo>
                  <a:lnTo>
                    <a:pt x="9539" y="22872"/>
                  </a:lnTo>
                  <a:lnTo>
                    <a:pt x="10019" y="23202"/>
                  </a:lnTo>
                  <a:lnTo>
                    <a:pt x="10453" y="23126"/>
                  </a:lnTo>
                  <a:lnTo>
                    <a:pt x="10843" y="22602"/>
                  </a:lnTo>
                  <a:lnTo>
                    <a:pt x="11293" y="22632"/>
                  </a:lnTo>
                  <a:lnTo>
                    <a:pt x="11759" y="22782"/>
                  </a:lnTo>
                  <a:lnTo>
                    <a:pt x="12179" y="22436"/>
                  </a:lnTo>
                  <a:lnTo>
                    <a:pt x="12628" y="22512"/>
                  </a:lnTo>
                  <a:lnTo>
                    <a:pt x="13093" y="22706"/>
                  </a:lnTo>
                  <a:lnTo>
                    <a:pt x="13528" y="22662"/>
                  </a:lnTo>
                  <a:lnTo>
                    <a:pt x="13963" y="22422"/>
                  </a:lnTo>
                  <a:lnTo>
                    <a:pt x="14413" y="22572"/>
                  </a:lnTo>
                  <a:lnTo>
                    <a:pt x="14848" y="22362"/>
                  </a:lnTo>
                  <a:lnTo>
                    <a:pt x="15298" y="22436"/>
                  </a:lnTo>
                  <a:lnTo>
                    <a:pt x="15718" y="22212"/>
                  </a:lnTo>
                  <a:lnTo>
                    <a:pt x="16168" y="22242"/>
                  </a:lnTo>
                  <a:lnTo>
                    <a:pt x="16588" y="21896"/>
                  </a:lnTo>
                  <a:lnTo>
                    <a:pt x="17068" y="22226"/>
                  </a:lnTo>
                  <a:lnTo>
                    <a:pt x="17458" y="21732"/>
                  </a:lnTo>
                  <a:lnTo>
                    <a:pt x="17937" y="22046"/>
                  </a:lnTo>
                  <a:lnTo>
                    <a:pt x="18402" y="22212"/>
                  </a:lnTo>
                  <a:lnTo>
                    <a:pt x="18807" y="21807"/>
                  </a:lnTo>
                  <a:lnTo>
                    <a:pt x="19272" y="22016"/>
                  </a:lnTo>
                  <a:lnTo>
                    <a:pt x="19721" y="22046"/>
                  </a:lnTo>
                  <a:lnTo>
                    <a:pt x="20111" y="21507"/>
                  </a:lnTo>
                  <a:lnTo>
                    <a:pt x="20591" y="21852"/>
                  </a:lnTo>
                  <a:lnTo>
                    <a:pt x="21027" y="21762"/>
                  </a:lnTo>
                  <a:lnTo>
                    <a:pt x="21431" y="21282"/>
                  </a:lnTo>
                  <a:lnTo>
                    <a:pt x="21881" y="21417"/>
                  </a:lnTo>
                  <a:lnTo>
                    <a:pt x="22331" y="21447"/>
                  </a:lnTo>
                  <a:lnTo>
                    <a:pt x="22796" y="21537"/>
                  </a:lnTo>
                  <a:lnTo>
                    <a:pt x="23261" y="21807"/>
                  </a:lnTo>
                  <a:lnTo>
                    <a:pt x="23681" y="21537"/>
                  </a:lnTo>
                  <a:lnTo>
                    <a:pt x="24116" y="21447"/>
                  </a:lnTo>
                  <a:lnTo>
                    <a:pt x="24596" y="21762"/>
                  </a:lnTo>
                  <a:lnTo>
                    <a:pt x="24970" y="21102"/>
                  </a:lnTo>
                  <a:lnTo>
                    <a:pt x="25390" y="20862"/>
                  </a:lnTo>
                  <a:lnTo>
                    <a:pt x="25856" y="20997"/>
                  </a:lnTo>
                  <a:lnTo>
                    <a:pt x="26290" y="20892"/>
                  </a:lnTo>
                  <a:lnTo>
                    <a:pt x="26800" y="21432"/>
                  </a:lnTo>
                  <a:lnTo>
                    <a:pt x="27236" y="21387"/>
                  </a:lnTo>
                  <a:lnTo>
                    <a:pt x="27670" y="21282"/>
                  </a:lnTo>
                  <a:lnTo>
                    <a:pt x="28105" y="21162"/>
                  </a:lnTo>
                  <a:lnTo>
                    <a:pt x="28540" y="21102"/>
                  </a:lnTo>
                  <a:lnTo>
                    <a:pt x="28945" y="20712"/>
                  </a:lnTo>
                  <a:lnTo>
                    <a:pt x="29410" y="20922"/>
                  </a:lnTo>
                  <a:lnTo>
                    <a:pt x="29875" y="21117"/>
                  </a:lnTo>
                  <a:lnTo>
                    <a:pt x="30279" y="20712"/>
                  </a:lnTo>
                  <a:lnTo>
                    <a:pt x="30759" y="21027"/>
                  </a:lnTo>
                  <a:lnTo>
                    <a:pt x="31195" y="20832"/>
                  </a:lnTo>
                  <a:lnTo>
                    <a:pt x="31645" y="20937"/>
                  </a:lnTo>
                  <a:lnTo>
                    <a:pt x="32049" y="20517"/>
                  </a:lnTo>
                  <a:lnTo>
                    <a:pt x="32529" y="20802"/>
                  </a:lnTo>
                  <a:lnTo>
                    <a:pt x="32905" y="20127"/>
                  </a:lnTo>
                  <a:lnTo>
                    <a:pt x="33384" y="20487"/>
                  </a:lnTo>
                  <a:lnTo>
                    <a:pt x="33804" y="20247"/>
                  </a:lnTo>
                  <a:lnTo>
                    <a:pt x="34239" y="20067"/>
                  </a:lnTo>
                  <a:lnTo>
                    <a:pt x="34689" y="20187"/>
                  </a:lnTo>
                  <a:lnTo>
                    <a:pt x="35154" y="20397"/>
                  </a:lnTo>
                  <a:lnTo>
                    <a:pt x="35558" y="19947"/>
                  </a:lnTo>
                  <a:lnTo>
                    <a:pt x="36008" y="20022"/>
                  </a:lnTo>
                  <a:lnTo>
                    <a:pt x="36488" y="20307"/>
                  </a:lnTo>
                  <a:lnTo>
                    <a:pt x="36924" y="20202"/>
                  </a:lnTo>
                  <a:lnTo>
                    <a:pt x="37344" y="19917"/>
                  </a:lnTo>
                  <a:lnTo>
                    <a:pt x="37778" y="19872"/>
                  </a:lnTo>
                  <a:lnTo>
                    <a:pt x="38228" y="19947"/>
                  </a:lnTo>
                  <a:lnTo>
                    <a:pt x="38648" y="19543"/>
                  </a:lnTo>
                  <a:lnTo>
                    <a:pt x="39128" y="19932"/>
                  </a:lnTo>
                  <a:lnTo>
                    <a:pt x="39533" y="19573"/>
                  </a:lnTo>
                  <a:lnTo>
                    <a:pt x="39998" y="19723"/>
                  </a:lnTo>
                  <a:lnTo>
                    <a:pt x="40133" y="19827"/>
                  </a:lnTo>
                  <a:lnTo>
                    <a:pt x="40133" y="1"/>
                  </a:lnTo>
                  <a:lnTo>
                    <a:pt x="38183" y="1"/>
                  </a:lnTo>
                  <a:lnTo>
                    <a:pt x="37988" y="1246"/>
                  </a:lnTo>
                  <a:cubicBezTo>
                    <a:pt x="38258" y="1350"/>
                    <a:pt x="38453" y="1606"/>
                    <a:pt x="38453" y="1906"/>
                  </a:cubicBezTo>
                  <a:cubicBezTo>
                    <a:pt x="38453" y="2280"/>
                    <a:pt x="38138" y="2596"/>
                    <a:pt x="37748" y="2596"/>
                  </a:cubicBezTo>
                  <a:cubicBezTo>
                    <a:pt x="37358" y="2596"/>
                    <a:pt x="37058" y="2280"/>
                    <a:pt x="37058" y="1906"/>
                  </a:cubicBezTo>
                  <a:cubicBezTo>
                    <a:pt x="37058" y="1636"/>
                    <a:pt x="37208" y="1396"/>
                    <a:pt x="37448" y="1276"/>
                  </a:cubicBezTo>
                  <a:lnTo>
                    <a:pt x="37448" y="1"/>
                  </a:lnTo>
                  <a:lnTo>
                    <a:pt x="34254" y="1"/>
                  </a:lnTo>
                  <a:lnTo>
                    <a:pt x="34059" y="1246"/>
                  </a:lnTo>
                  <a:cubicBezTo>
                    <a:pt x="34329" y="1350"/>
                    <a:pt x="34524" y="1606"/>
                    <a:pt x="34524" y="1906"/>
                  </a:cubicBezTo>
                  <a:cubicBezTo>
                    <a:pt x="34524" y="2280"/>
                    <a:pt x="34209" y="2596"/>
                    <a:pt x="33819" y="2596"/>
                  </a:cubicBezTo>
                  <a:cubicBezTo>
                    <a:pt x="33429" y="2596"/>
                    <a:pt x="33129" y="2280"/>
                    <a:pt x="33129" y="1906"/>
                  </a:cubicBezTo>
                  <a:cubicBezTo>
                    <a:pt x="33129" y="1636"/>
                    <a:pt x="33279" y="1396"/>
                    <a:pt x="33519" y="1276"/>
                  </a:cubicBezTo>
                  <a:lnTo>
                    <a:pt x="33519" y="1"/>
                  </a:lnTo>
                  <a:lnTo>
                    <a:pt x="30325" y="1"/>
                  </a:lnTo>
                  <a:lnTo>
                    <a:pt x="30129" y="1246"/>
                  </a:lnTo>
                  <a:cubicBezTo>
                    <a:pt x="30399" y="1350"/>
                    <a:pt x="30595" y="1606"/>
                    <a:pt x="30595" y="1906"/>
                  </a:cubicBezTo>
                  <a:cubicBezTo>
                    <a:pt x="30595" y="2280"/>
                    <a:pt x="30279" y="2596"/>
                    <a:pt x="29890" y="2596"/>
                  </a:cubicBezTo>
                  <a:cubicBezTo>
                    <a:pt x="29515" y="2596"/>
                    <a:pt x="29200" y="2280"/>
                    <a:pt x="29200" y="1906"/>
                  </a:cubicBezTo>
                  <a:cubicBezTo>
                    <a:pt x="29200" y="1636"/>
                    <a:pt x="29350" y="1396"/>
                    <a:pt x="29590" y="1276"/>
                  </a:cubicBezTo>
                  <a:lnTo>
                    <a:pt x="29590" y="1"/>
                  </a:lnTo>
                  <a:lnTo>
                    <a:pt x="26396" y="1"/>
                  </a:lnTo>
                  <a:lnTo>
                    <a:pt x="26200" y="1246"/>
                  </a:lnTo>
                  <a:cubicBezTo>
                    <a:pt x="26470" y="1350"/>
                    <a:pt x="26666" y="1606"/>
                    <a:pt x="26666" y="1906"/>
                  </a:cubicBezTo>
                  <a:cubicBezTo>
                    <a:pt x="26666" y="2280"/>
                    <a:pt x="26350" y="2596"/>
                    <a:pt x="25960" y="2596"/>
                  </a:cubicBezTo>
                  <a:cubicBezTo>
                    <a:pt x="25586" y="2596"/>
                    <a:pt x="25270" y="2280"/>
                    <a:pt x="25270" y="1906"/>
                  </a:cubicBezTo>
                  <a:cubicBezTo>
                    <a:pt x="25270" y="1636"/>
                    <a:pt x="25420" y="1396"/>
                    <a:pt x="25660" y="1276"/>
                  </a:cubicBezTo>
                  <a:lnTo>
                    <a:pt x="25660" y="1"/>
                  </a:lnTo>
                  <a:lnTo>
                    <a:pt x="22467" y="1"/>
                  </a:lnTo>
                  <a:lnTo>
                    <a:pt x="22271" y="1246"/>
                  </a:lnTo>
                  <a:cubicBezTo>
                    <a:pt x="22541" y="1350"/>
                    <a:pt x="22737" y="1606"/>
                    <a:pt x="22737" y="1906"/>
                  </a:cubicBezTo>
                  <a:cubicBezTo>
                    <a:pt x="22737" y="2280"/>
                    <a:pt x="22421" y="2596"/>
                    <a:pt x="22031" y="2596"/>
                  </a:cubicBezTo>
                  <a:cubicBezTo>
                    <a:pt x="21657" y="2596"/>
                    <a:pt x="21341" y="2280"/>
                    <a:pt x="21341" y="1906"/>
                  </a:cubicBezTo>
                  <a:cubicBezTo>
                    <a:pt x="21341" y="1636"/>
                    <a:pt x="21491" y="1396"/>
                    <a:pt x="21731" y="1276"/>
                  </a:cubicBezTo>
                  <a:lnTo>
                    <a:pt x="21731" y="1"/>
                  </a:lnTo>
                  <a:lnTo>
                    <a:pt x="18537" y="1"/>
                  </a:lnTo>
                  <a:lnTo>
                    <a:pt x="18342" y="1246"/>
                  </a:lnTo>
                  <a:cubicBezTo>
                    <a:pt x="18612" y="1350"/>
                    <a:pt x="18807" y="1606"/>
                    <a:pt x="18807" y="1906"/>
                  </a:cubicBezTo>
                  <a:cubicBezTo>
                    <a:pt x="18807" y="2280"/>
                    <a:pt x="18492" y="2596"/>
                    <a:pt x="18102" y="2596"/>
                  </a:cubicBezTo>
                  <a:cubicBezTo>
                    <a:pt x="17727" y="2596"/>
                    <a:pt x="17412" y="2280"/>
                    <a:pt x="17412" y="1906"/>
                  </a:cubicBezTo>
                  <a:cubicBezTo>
                    <a:pt x="17412" y="1636"/>
                    <a:pt x="17562" y="1396"/>
                    <a:pt x="17802" y="1276"/>
                  </a:cubicBezTo>
                  <a:lnTo>
                    <a:pt x="17802" y="1"/>
                  </a:lnTo>
                  <a:lnTo>
                    <a:pt x="14608" y="1"/>
                  </a:lnTo>
                  <a:lnTo>
                    <a:pt x="14413" y="1246"/>
                  </a:lnTo>
                  <a:cubicBezTo>
                    <a:pt x="14682" y="1350"/>
                    <a:pt x="14878" y="1606"/>
                    <a:pt x="14878" y="1906"/>
                  </a:cubicBezTo>
                  <a:cubicBezTo>
                    <a:pt x="14878" y="2280"/>
                    <a:pt x="14562" y="2596"/>
                    <a:pt x="14173" y="2596"/>
                  </a:cubicBezTo>
                  <a:cubicBezTo>
                    <a:pt x="13798" y="2596"/>
                    <a:pt x="13483" y="2280"/>
                    <a:pt x="13483" y="1906"/>
                  </a:cubicBezTo>
                  <a:cubicBezTo>
                    <a:pt x="13483" y="1636"/>
                    <a:pt x="13633" y="1396"/>
                    <a:pt x="13873" y="1276"/>
                  </a:cubicBezTo>
                  <a:lnTo>
                    <a:pt x="13873" y="1"/>
                  </a:lnTo>
                  <a:lnTo>
                    <a:pt x="10679" y="1"/>
                  </a:lnTo>
                  <a:lnTo>
                    <a:pt x="10483" y="1246"/>
                  </a:lnTo>
                  <a:cubicBezTo>
                    <a:pt x="10753" y="1350"/>
                    <a:pt x="10949" y="1606"/>
                    <a:pt x="10949" y="1906"/>
                  </a:cubicBezTo>
                  <a:cubicBezTo>
                    <a:pt x="10949" y="2280"/>
                    <a:pt x="10633" y="2596"/>
                    <a:pt x="10243" y="2596"/>
                  </a:cubicBezTo>
                  <a:cubicBezTo>
                    <a:pt x="9869" y="2596"/>
                    <a:pt x="9553" y="2280"/>
                    <a:pt x="9553" y="1906"/>
                  </a:cubicBezTo>
                  <a:cubicBezTo>
                    <a:pt x="9553" y="1636"/>
                    <a:pt x="9703" y="1396"/>
                    <a:pt x="9943" y="1276"/>
                  </a:cubicBezTo>
                  <a:lnTo>
                    <a:pt x="9943" y="1"/>
                  </a:lnTo>
                  <a:lnTo>
                    <a:pt x="6750" y="1"/>
                  </a:lnTo>
                  <a:lnTo>
                    <a:pt x="6554" y="1246"/>
                  </a:lnTo>
                  <a:cubicBezTo>
                    <a:pt x="6824" y="1350"/>
                    <a:pt x="7020" y="1606"/>
                    <a:pt x="7020" y="1906"/>
                  </a:cubicBezTo>
                  <a:cubicBezTo>
                    <a:pt x="7020" y="2280"/>
                    <a:pt x="6704" y="2596"/>
                    <a:pt x="6314" y="2596"/>
                  </a:cubicBezTo>
                  <a:cubicBezTo>
                    <a:pt x="5940" y="2596"/>
                    <a:pt x="5624" y="2280"/>
                    <a:pt x="5624" y="1906"/>
                  </a:cubicBezTo>
                  <a:cubicBezTo>
                    <a:pt x="5624" y="1636"/>
                    <a:pt x="5774" y="1396"/>
                    <a:pt x="6014" y="1276"/>
                  </a:cubicBezTo>
                  <a:lnTo>
                    <a:pt x="6014" y="1"/>
                  </a:lnTo>
                  <a:lnTo>
                    <a:pt x="2820" y="1"/>
                  </a:lnTo>
                  <a:lnTo>
                    <a:pt x="2625" y="1246"/>
                  </a:lnTo>
                  <a:cubicBezTo>
                    <a:pt x="2895" y="1350"/>
                    <a:pt x="3090" y="1606"/>
                    <a:pt x="3090" y="1906"/>
                  </a:cubicBezTo>
                  <a:cubicBezTo>
                    <a:pt x="3090" y="2280"/>
                    <a:pt x="2775" y="2596"/>
                    <a:pt x="2385" y="2596"/>
                  </a:cubicBezTo>
                  <a:cubicBezTo>
                    <a:pt x="2011" y="2596"/>
                    <a:pt x="1695" y="2280"/>
                    <a:pt x="1695" y="1906"/>
                  </a:cubicBezTo>
                  <a:cubicBezTo>
                    <a:pt x="1695" y="1636"/>
                    <a:pt x="1845" y="1396"/>
                    <a:pt x="2085" y="1276"/>
                  </a:cubicBezTo>
                  <a:lnTo>
                    <a:pt x="2085" y="1"/>
                  </a:ln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grpSp>
          <p:nvGrpSpPr>
            <p:cNvPr id="256" name="Google Shape;256;p34"/>
            <p:cNvGrpSpPr/>
            <p:nvPr/>
          </p:nvGrpSpPr>
          <p:grpSpPr>
            <a:xfrm>
              <a:off x="5961969" y="3734118"/>
              <a:ext cx="2890382" cy="1597026"/>
              <a:chOff x="5961969" y="3734118"/>
              <a:chExt cx="2890382" cy="1597026"/>
            </a:xfrm>
          </p:grpSpPr>
          <p:sp>
            <p:nvSpPr>
              <p:cNvPr id="257" name="Google Shape;257;p34"/>
              <p:cNvSpPr/>
              <p:nvPr/>
            </p:nvSpPr>
            <p:spPr>
              <a:xfrm rot="-1087137">
                <a:off x="5894924" y="4167622"/>
                <a:ext cx="2790071" cy="13699"/>
              </a:xfrm>
              <a:custGeom>
                <a:avLst/>
                <a:gdLst/>
                <a:ahLst/>
                <a:cxnLst/>
                <a:rect l="l" t="t" r="r" b="b"/>
                <a:pathLst>
                  <a:path w="36864" h="181" extrusionOk="0">
                    <a:moveTo>
                      <a:pt x="1" y="0"/>
                    </a:moveTo>
                    <a:lnTo>
                      <a:pt x="1" y="180"/>
                    </a:lnTo>
                    <a:lnTo>
                      <a:pt x="36863" y="180"/>
                    </a:lnTo>
                    <a:lnTo>
                      <a:pt x="36863" y="0"/>
                    </a:lnTo>
                    <a:close/>
                  </a:path>
                </a:pathLst>
              </a:custGeom>
              <a:solidFill>
                <a:schemeClr val="accent2"/>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258" name="Google Shape;258;p34"/>
              <p:cNvSpPr/>
              <p:nvPr/>
            </p:nvSpPr>
            <p:spPr>
              <a:xfrm rot="-1087137">
                <a:off x="5973097" y="4407121"/>
                <a:ext cx="2790071" cy="12488"/>
              </a:xfrm>
              <a:custGeom>
                <a:avLst/>
                <a:gdLst/>
                <a:ahLst/>
                <a:cxnLst/>
                <a:rect l="l" t="t" r="r" b="b"/>
                <a:pathLst>
                  <a:path w="36864" h="165" extrusionOk="0">
                    <a:moveTo>
                      <a:pt x="1" y="1"/>
                    </a:moveTo>
                    <a:lnTo>
                      <a:pt x="1" y="165"/>
                    </a:lnTo>
                    <a:lnTo>
                      <a:pt x="36863" y="165"/>
                    </a:lnTo>
                    <a:lnTo>
                      <a:pt x="36863" y="1"/>
                    </a:lnTo>
                    <a:close/>
                  </a:path>
                </a:pathLst>
              </a:custGeom>
              <a:solidFill>
                <a:schemeClr val="accent2"/>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259" name="Google Shape;259;p34"/>
              <p:cNvSpPr/>
              <p:nvPr/>
            </p:nvSpPr>
            <p:spPr>
              <a:xfrm rot="-1087137">
                <a:off x="6051293" y="4645480"/>
                <a:ext cx="2790071" cy="13699"/>
              </a:xfrm>
              <a:custGeom>
                <a:avLst/>
                <a:gdLst/>
                <a:ahLst/>
                <a:cxnLst/>
                <a:rect l="l" t="t" r="r" b="b"/>
                <a:pathLst>
                  <a:path w="36864" h="181" extrusionOk="0">
                    <a:moveTo>
                      <a:pt x="1" y="0"/>
                    </a:moveTo>
                    <a:lnTo>
                      <a:pt x="1" y="180"/>
                    </a:lnTo>
                    <a:lnTo>
                      <a:pt x="36863" y="180"/>
                    </a:lnTo>
                    <a:lnTo>
                      <a:pt x="36863" y="0"/>
                    </a:lnTo>
                    <a:close/>
                  </a:path>
                </a:pathLst>
              </a:custGeom>
              <a:solidFill>
                <a:schemeClr val="accent2"/>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260" name="Google Shape;260;p34"/>
              <p:cNvSpPr/>
              <p:nvPr/>
            </p:nvSpPr>
            <p:spPr>
              <a:xfrm rot="-1087137">
                <a:off x="6129490" y="4884975"/>
                <a:ext cx="2790071" cy="12639"/>
              </a:xfrm>
              <a:custGeom>
                <a:avLst/>
                <a:gdLst/>
                <a:ahLst/>
                <a:cxnLst/>
                <a:rect l="l" t="t" r="r" b="b"/>
                <a:pathLst>
                  <a:path w="36864" h="167" extrusionOk="0">
                    <a:moveTo>
                      <a:pt x="1" y="1"/>
                    </a:moveTo>
                    <a:lnTo>
                      <a:pt x="1" y="166"/>
                    </a:lnTo>
                    <a:lnTo>
                      <a:pt x="36863" y="166"/>
                    </a:lnTo>
                    <a:lnTo>
                      <a:pt x="36863" y="1"/>
                    </a:lnTo>
                    <a:close/>
                  </a:path>
                </a:pathLst>
              </a:custGeom>
              <a:solidFill>
                <a:schemeClr val="accent2"/>
              </a:solidFill>
              <a:ln>
                <a:noFill/>
              </a:ln>
            </p:spPr>
            <p:txBody>
              <a:bodyPr spcFirstLastPara="1" wrap="square" lIns="130027" tIns="130027" rIns="130027" bIns="130027" anchor="ctr" anchorCtr="0">
                <a:noAutofit/>
              </a:bodyPr>
              <a:lstStyle/>
              <a:p>
                <a:pPr defTabSz="1300460">
                  <a:buClr>
                    <a:srgbClr val="000000"/>
                  </a:buClr>
                </a:pPr>
                <a:endParaRPr sz="1991"/>
              </a:p>
            </p:txBody>
          </p:sp>
        </p:grpSp>
      </p:grpSp>
      <p:grpSp>
        <p:nvGrpSpPr>
          <p:cNvPr id="263" name="Google Shape;263;p34"/>
          <p:cNvGrpSpPr/>
          <p:nvPr/>
        </p:nvGrpSpPr>
        <p:grpSpPr>
          <a:xfrm rot="1242797">
            <a:off x="11016595" y="5566674"/>
            <a:ext cx="1724140" cy="590231"/>
            <a:chOff x="-2466075" y="1391388"/>
            <a:chExt cx="1511902" cy="517575"/>
          </a:xfrm>
        </p:grpSpPr>
        <p:sp>
          <p:nvSpPr>
            <p:cNvPr id="264" name="Google Shape;264;p34"/>
            <p:cNvSpPr/>
            <p:nvPr/>
          </p:nvSpPr>
          <p:spPr>
            <a:xfrm>
              <a:off x="-2466075" y="1391388"/>
              <a:ext cx="1511902" cy="517566"/>
            </a:xfrm>
            <a:custGeom>
              <a:avLst/>
              <a:gdLst/>
              <a:ahLst/>
              <a:cxnLst/>
              <a:rect l="l" t="t" r="r" b="b"/>
              <a:pathLst>
                <a:path w="34540" h="11824" extrusionOk="0">
                  <a:moveTo>
                    <a:pt x="3021" y="550"/>
                  </a:moveTo>
                  <a:lnTo>
                    <a:pt x="3021" y="550"/>
                  </a:lnTo>
                  <a:cubicBezTo>
                    <a:pt x="2901" y="649"/>
                    <a:pt x="2789" y="764"/>
                    <a:pt x="2686" y="891"/>
                  </a:cubicBezTo>
                  <a:cubicBezTo>
                    <a:pt x="2536" y="1085"/>
                    <a:pt x="2356" y="1251"/>
                    <a:pt x="2146" y="1371"/>
                  </a:cubicBezTo>
                  <a:cubicBezTo>
                    <a:pt x="2063" y="1422"/>
                    <a:pt x="1952" y="1510"/>
                    <a:pt x="1856" y="1510"/>
                  </a:cubicBezTo>
                  <a:cubicBezTo>
                    <a:pt x="1813" y="1510"/>
                    <a:pt x="1773" y="1492"/>
                    <a:pt x="1741" y="1445"/>
                  </a:cubicBezTo>
                  <a:cubicBezTo>
                    <a:pt x="1636" y="1281"/>
                    <a:pt x="1846" y="1175"/>
                    <a:pt x="1936" y="1055"/>
                  </a:cubicBezTo>
                  <a:cubicBezTo>
                    <a:pt x="1996" y="965"/>
                    <a:pt x="2086" y="921"/>
                    <a:pt x="2190" y="891"/>
                  </a:cubicBezTo>
                  <a:cubicBezTo>
                    <a:pt x="2430" y="771"/>
                    <a:pt x="2656" y="621"/>
                    <a:pt x="2926" y="576"/>
                  </a:cubicBezTo>
                  <a:cubicBezTo>
                    <a:pt x="2958" y="571"/>
                    <a:pt x="2991" y="562"/>
                    <a:pt x="3021" y="550"/>
                  </a:cubicBezTo>
                  <a:close/>
                  <a:moveTo>
                    <a:pt x="3891" y="977"/>
                  </a:moveTo>
                  <a:cubicBezTo>
                    <a:pt x="3934" y="1090"/>
                    <a:pt x="3979" y="1204"/>
                    <a:pt x="4006" y="1325"/>
                  </a:cubicBezTo>
                  <a:cubicBezTo>
                    <a:pt x="4020" y="1341"/>
                    <a:pt x="4036" y="1355"/>
                    <a:pt x="4036" y="1371"/>
                  </a:cubicBezTo>
                  <a:cubicBezTo>
                    <a:pt x="4066" y="1401"/>
                    <a:pt x="4080" y="1431"/>
                    <a:pt x="4110" y="1461"/>
                  </a:cubicBezTo>
                  <a:cubicBezTo>
                    <a:pt x="4350" y="1821"/>
                    <a:pt x="4516" y="2211"/>
                    <a:pt x="4590" y="2661"/>
                  </a:cubicBezTo>
                  <a:cubicBezTo>
                    <a:pt x="4620" y="2765"/>
                    <a:pt x="4696" y="2931"/>
                    <a:pt x="4560" y="2991"/>
                  </a:cubicBezTo>
                  <a:cubicBezTo>
                    <a:pt x="4539" y="3000"/>
                    <a:pt x="4519" y="3004"/>
                    <a:pt x="4501" y="3004"/>
                  </a:cubicBezTo>
                  <a:cubicBezTo>
                    <a:pt x="4402" y="3004"/>
                    <a:pt x="4341" y="2882"/>
                    <a:pt x="4290" y="2781"/>
                  </a:cubicBezTo>
                  <a:cubicBezTo>
                    <a:pt x="4140" y="2451"/>
                    <a:pt x="4050" y="2105"/>
                    <a:pt x="3990" y="1761"/>
                  </a:cubicBezTo>
                  <a:cubicBezTo>
                    <a:pt x="3946" y="1565"/>
                    <a:pt x="3990" y="1371"/>
                    <a:pt x="3930" y="1191"/>
                  </a:cubicBezTo>
                  <a:cubicBezTo>
                    <a:pt x="3910" y="1126"/>
                    <a:pt x="3902" y="1051"/>
                    <a:pt x="3891" y="977"/>
                  </a:cubicBezTo>
                  <a:close/>
                  <a:moveTo>
                    <a:pt x="3417" y="964"/>
                  </a:moveTo>
                  <a:cubicBezTo>
                    <a:pt x="3370" y="1082"/>
                    <a:pt x="3340" y="1211"/>
                    <a:pt x="3346" y="1311"/>
                  </a:cubicBezTo>
                  <a:lnTo>
                    <a:pt x="3346" y="1401"/>
                  </a:lnTo>
                  <a:cubicBezTo>
                    <a:pt x="3436" y="1671"/>
                    <a:pt x="3420" y="1971"/>
                    <a:pt x="3496" y="2241"/>
                  </a:cubicBezTo>
                  <a:cubicBezTo>
                    <a:pt x="3496" y="2285"/>
                    <a:pt x="3496" y="2331"/>
                    <a:pt x="3510" y="2375"/>
                  </a:cubicBezTo>
                  <a:cubicBezTo>
                    <a:pt x="3526" y="2465"/>
                    <a:pt x="3556" y="2541"/>
                    <a:pt x="3586" y="2615"/>
                  </a:cubicBezTo>
                  <a:cubicBezTo>
                    <a:pt x="3720" y="3005"/>
                    <a:pt x="3900" y="3365"/>
                    <a:pt x="3916" y="3801"/>
                  </a:cubicBezTo>
                  <a:cubicBezTo>
                    <a:pt x="3916" y="3950"/>
                    <a:pt x="3960" y="4190"/>
                    <a:pt x="3780" y="4220"/>
                  </a:cubicBezTo>
                  <a:cubicBezTo>
                    <a:pt x="3774" y="4221"/>
                    <a:pt x="3769" y="4221"/>
                    <a:pt x="3763" y="4221"/>
                  </a:cubicBezTo>
                  <a:cubicBezTo>
                    <a:pt x="3597" y="4221"/>
                    <a:pt x="3554" y="4020"/>
                    <a:pt x="3510" y="3875"/>
                  </a:cubicBezTo>
                  <a:cubicBezTo>
                    <a:pt x="3406" y="3455"/>
                    <a:pt x="3316" y="3035"/>
                    <a:pt x="3450" y="2615"/>
                  </a:cubicBezTo>
                  <a:cubicBezTo>
                    <a:pt x="3510" y="2375"/>
                    <a:pt x="3466" y="2151"/>
                    <a:pt x="3436" y="1911"/>
                  </a:cubicBezTo>
                  <a:cubicBezTo>
                    <a:pt x="3406" y="1791"/>
                    <a:pt x="3436" y="1641"/>
                    <a:pt x="3286" y="1625"/>
                  </a:cubicBezTo>
                  <a:cubicBezTo>
                    <a:pt x="3279" y="1625"/>
                    <a:pt x="3273" y="1624"/>
                    <a:pt x="3266" y="1624"/>
                  </a:cubicBezTo>
                  <a:cubicBezTo>
                    <a:pt x="3146" y="1624"/>
                    <a:pt x="3104" y="1751"/>
                    <a:pt x="3060" y="1851"/>
                  </a:cubicBezTo>
                  <a:cubicBezTo>
                    <a:pt x="2936" y="2176"/>
                    <a:pt x="2829" y="2501"/>
                    <a:pt x="2762" y="2833"/>
                  </a:cubicBezTo>
                  <a:lnTo>
                    <a:pt x="2762" y="2833"/>
                  </a:lnTo>
                  <a:cubicBezTo>
                    <a:pt x="2762" y="2826"/>
                    <a:pt x="2761" y="2818"/>
                    <a:pt x="2760" y="2811"/>
                  </a:cubicBezTo>
                  <a:cubicBezTo>
                    <a:pt x="2776" y="2705"/>
                    <a:pt x="2790" y="2615"/>
                    <a:pt x="2806" y="2525"/>
                  </a:cubicBezTo>
                  <a:cubicBezTo>
                    <a:pt x="2820" y="2481"/>
                    <a:pt x="2820" y="2451"/>
                    <a:pt x="2836" y="2405"/>
                  </a:cubicBezTo>
                  <a:cubicBezTo>
                    <a:pt x="2836" y="2285"/>
                    <a:pt x="2836" y="2165"/>
                    <a:pt x="2700" y="2121"/>
                  </a:cubicBezTo>
                  <a:cubicBezTo>
                    <a:pt x="2686" y="2121"/>
                    <a:pt x="2670" y="2135"/>
                    <a:pt x="2656" y="2135"/>
                  </a:cubicBezTo>
                  <a:cubicBezTo>
                    <a:pt x="2626" y="2151"/>
                    <a:pt x="2596" y="2181"/>
                    <a:pt x="2566" y="2195"/>
                  </a:cubicBezTo>
                  <a:cubicBezTo>
                    <a:pt x="2310" y="2511"/>
                    <a:pt x="2206" y="2931"/>
                    <a:pt x="1906" y="3185"/>
                  </a:cubicBezTo>
                  <a:cubicBezTo>
                    <a:pt x="1848" y="3231"/>
                    <a:pt x="1799" y="3295"/>
                    <a:pt x="1739" y="3295"/>
                  </a:cubicBezTo>
                  <a:cubicBezTo>
                    <a:pt x="1721" y="3295"/>
                    <a:pt x="1702" y="3289"/>
                    <a:pt x="1681" y="3275"/>
                  </a:cubicBezTo>
                  <a:cubicBezTo>
                    <a:pt x="1591" y="3201"/>
                    <a:pt x="1651" y="3081"/>
                    <a:pt x="1681" y="3005"/>
                  </a:cubicBezTo>
                  <a:cubicBezTo>
                    <a:pt x="1906" y="2495"/>
                    <a:pt x="2206" y="2075"/>
                    <a:pt x="2596" y="1731"/>
                  </a:cubicBezTo>
                  <a:cubicBezTo>
                    <a:pt x="2670" y="1671"/>
                    <a:pt x="2760" y="1595"/>
                    <a:pt x="2836" y="1551"/>
                  </a:cubicBezTo>
                  <a:cubicBezTo>
                    <a:pt x="2866" y="1535"/>
                    <a:pt x="2896" y="1505"/>
                    <a:pt x="2926" y="1491"/>
                  </a:cubicBezTo>
                  <a:cubicBezTo>
                    <a:pt x="3116" y="1333"/>
                    <a:pt x="3289" y="1166"/>
                    <a:pt x="3417" y="964"/>
                  </a:cubicBezTo>
                  <a:close/>
                  <a:moveTo>
                    <a:pt x="2724" y="3046"/>
                  </a:moveTo>
                  <a:cubicBezTo>
                    <a:pt x="2695" y="3244"/>
                    <a:pt x="2681" y="3445"/>
                    <a:pt x="2686" y="3651"/>
                  </a:cubicBezTo>
                  <a:cubicBezTo>
                    <a:pt x="2820" y="4400"/>
                    <a:pt x="2880" y="5150"/>
                    <a:pt x="2716" y="6004"/>
                  </a:cubicBezTo>
                  <a:cubicBezTo>
                    <a:pt x="2506" y="5705"/>
                    <a:pt x="2520" y="5465"/>
                    <a:pt x="2506" y="5210"/>
                  </a:cubicBezTo>
                  <a:cubicBezTo>
                    <a:pt x="2446" y="4565"/>
                    <a:pt x="2640" y="3935"/>
                    <a:pt x="2686" y="3291"/>
                  </a:cubicBezTo>
                  <a:cubicBezTo>
                    <a:pt x="2678" y="3206"/>
                    <a:pt x="2702" y="3126"/>
                    <a:pt x="2724" y="3046"/>
                  </a:cubicBezTo>
                  <a:close/>
                  <a:moveTo>
                    <a:pt x="32930" y="0"/>
                  </a:moveTo>
                  <a:cubicBezTo>
                    <a:pt x="32888" y="0"/>
                    <a:pt x="32844" y="2"/>
                    <a:pt x="32800" y="6"/>
                  </a:cubicBezTo>
                  <a:cubicBezTo>
                    <a:pt x="32222" y="58"/>
                    <a:pt x="31649" y="70"/>
                    <a:pt x="31075" y="70"/>
                  </a:cubicBezTo>
                  <a:cubicBezTo>
                    <a:pt x="30639" y="70"/>
                    <a:pt x="30203" y="63"/>
                    <a:pt x="29766" y="63"/>
                  </a:cubicBezTo>
                  <a:cubicBezTo>
                    <a:pt x="29628" y="63"/>
                    <a:pt x="29489" y="64"/>
                    <a:pt x="29351" y="66"/>
                  </a:cubicBezTo>
                  <a:cubicBezTo>
                    <a:pt x="28601" y="73"/>
                    <a:pt x="27851" y="73"/>
                    <a:pt x="27101" y="73"/>
                  </a:cubicBezTo>
                  <a:cubicBezTo>
                    <a:pt x="26351" y="73"/>
                    <a:pt x="25602" y="73"/>
                    <a:pt x="24852" y="81"/>
                  </a:cubicBezTo>
                  <a:lnTo>
                    <a:pt x="23622" y="81"/>
                  </a:lnTo>
                  <a:cubicBezTo>
                    <a:pt x="23336" y="96"/>
                    <a:pt x="23096" y="126"/>
                    <a:pt x="22962" y="501"/>
                  </a:cubicBezTo>
                  <a:cubicBezTo>
                    <a:pt x="22922" y="607"/>
                    <a:pt x="22862" y="657"/>
                    <a:pt x="22802" y="657"/>
                  </a:cubicBezTo>
                  <a:cubicBezTo>
                    <a:pt x="22726" y="657"/>
                    <a:pt x="22650" y="576"/>
                    <a:pt x="22617" y="426"/>
                  </a:cubicBezTo>
                  <a:cubicBezTo>
                    <a:pt x="22579" y="184"/>
                    <a:pt x="22475" y="104"/>
                    <a:pt x="22307" y="104"/>
                  </a:cubicBezTo>
                  <a:cubicBezTo>
                    <a:pt x="22277" y="104"/>
                    <a:pt x="22246" y="107"/>
                    <a:pt x="22212" y="111"/>
                  </a:cubicBezTo>
                  <a:cubicBezTo>
                    <a:pt x="22182" y="113"/>
                    <a:pt x="22151" y="114"/>
                    <a:pt x="22121" y="114"/>
                  </a:cubicBezTo>
                  <a:cubicBezTo>
                    <a:pt x="22041" y="114"/>
                    <a:pt x="21961" y="109"/>
                    <a:pt x="21882" y="109"/>
                  </a:cubicBezTo>
                  <a:cubicBezTo>
                    <a:pt x="21797" y="109"/>
                    <a:pt x="21712" y="115"/>
                    <a:pt x="21627" y="141"/>
                  </a:cubicBezTo>
                  <a:lnTo>
                    <a:pt x="20067" y="141"/>
                  </a:lnTo>
                  <a:cubicBezTo>
                    <a:pt x="17577" y="156"/>
                    <a:pt x="15104" y="141"/>
                    <a:pt x="12628" y="216"/>
                  </a:cubicBezTo>
                  <a:cubicBezTo>
                    <a:pt x="12465" y="224"/>
                    <a:pt x="12301" y="227"/>
                    <a:pt x="12137" y="227"/>
                  </a:cubicBezTo>
                  <a:cubicBezTo>
                    <a:pt x="11880" y="227"/>
                    <a:pt x="11623" y="220"/>
                    <a:pt x="11365" y="220"/>
                  </a:cubicBezTo>
                  <a:cubicBezTo>
                    <a:pt x="11202" y="220"/>
                    <a:pt x="11038" y="223"/>
                    <a:pt x="10874" y="231"/>
                  </a:cubicBezTo>
                  <a:cubicBezTo>
                    <a:pt x="10591" y="248"/>
                    <a:pt x="10308" y="250"/>
                    <a:pt x="10025" y="250"/>
                  </a:cubicBezTo>
                  <a:cubicBezTo>
                    <a:pt x="9926" y="250"/>
                    <a:pt x="9826" y="250"/>
                    <a:pt x="9727" y="250"/>
                  </a:cubicBezTo>
                  <a:cubicBezTo>
                    <a:pt x="9344" y="250"/>
                    <a:pt x="8962" y="253"/>
                    <a:pt x="8579" y="291"/>
                  </a:cubicBezTo>
                  <a:cubicBezTo>
                    <a:pt x="8318" y="310"/>
                    <a:pt x="8057" y="316"/>
                    <a:pt x="7794" y="316"/>
                  </a:cubicBezTo>
                  <a:cubicBezTo>
                    <a:pt x="7439" y="316"/>
                    <a:pt x="7082" y="306"/>
                    <a:pt x="6720" y="306"/>
                  </a:cubicBezTo>
                  <a:cubicBezTo>
                    <a:pt x="5745" y="306"/>
                    <a:pt x="4770" y="321"/>
                    <a:pt x="3796" y="321"/>
                  </a:cubicBezTo>
                  <a:cubicBezTo>
                    <a:pt x="3760" y="469"/>
                    <a:pt x="3774" y="603"/>
                    <a:pt x="3808" y="733"/>
                  </a:cubicBezTo>
                  <a:lnTo>
                    <a:pt x="3808" y="733"/>
                  </a:lnTo>
                  <a:cubicBezTo>
                    <a:pt x="3777" y="695"/>
                    <a:pt x="3735" y="666"/>
                    <a:pt x="3676" y="651"/>
                  </a:cubicBezTo>
                  <a:cubicBezTo>
                    <a:pt x="3670" y="649"/>
                    <a:pt x="3664" y="648"/>
                    <a:pt x="3658" y="648"/>
                  </a:cubicBezTo>
                  <a:cubicBezTo>
                    <a:pt x="3619" y="648"/>
                    <a:pt x="3572" y="690"/>
                    <a:pt x="3527" y="754"/>
                  </a:cubicBezTo>
                  <a:lnTo>
                    <a:pt x="3527" y="754"/>
                  </a:lnTo>
                  <a:cubicBezTo>
                    <a:pt x="3581" y="625"/>
                    <a:pt x="3617" y="483"/>
                    <a:pt x="3630" y="321"/>
                  </a:cubicBezTo>
                  <a:lnTo>
                    <a:pt x="3360" y="321"/>
                  </a:lnTo>
                  <a:cubicBezTo>
                    <a:pt x="3286" y="361"/>
                    <a:pt x="3214" y="405"/>
                    <a:pt x="3144" y="455"/>
                  </a:cubicBezTo>
                  <a:lnTo>
                    <a:pt x="3144" y="455"/>
                  </a:lnTo>
                  <a:cubicBezTo>
                    <a:pt x="3153" y="441"/>
                    <a:pt x="3161" y="427"/>
                    <a:pt x="3166" y="411"/>
                  </a:cubicBezTo>
                  <a:cubicBezTo>
                    <a:pt x="3224" y="315"/>
                    <a:pt x="3201" y="286"/>
                    <a:pt x="3153" y="286"/>
                  </a:cubicBezTo>
                  <a:cubicBezTo>
                    <a:pt x="3126" y="286"/>
                    <a:pt x="3092" y="295"/>
                    <a:pt x="3060" y="306"/>
                  </a:cubicBezTo>
                  <a:cubicBezTo>
                    <a:pt x="2326" y="321"/>
                    <a:pt x="1606" y="321"/>
                    <a:pt x="871" y="336"/>
                  </a:cubicBezTo>
                  <a:cubicBezTo>
                    <a:pt x="451" y="351"/>
                    <a:pt x="256" y="756"/>
                    <a:pt x="451" y="1161"/>
                  </a:cubicBezTo>
                  <a:cubicBezTo>
                    <a:pt x="556" y="1371"/>
                    <a:pt x="691" y="1505"/>
                    <a:pt x="841" y="1641"/>
                  </a:cubicBezTo>
                  <a:cubicBezTo>
                    <a:pt x="946" y="1731"/>
                    <a:pt x="1051" y="1791"/>
                    <a:pt x="1111" y="1941"/>
                  </a:cubicBezTo>
                  <a:cubicBezTo>
                    <a:pt x="931" y="2075"/>
                    <a:pt x="751" y="2195"/>
                    <a:pt x="556" y="2315"/>
                  </a:cubicBezTo>
                  <a:cubicBezTo>
                    <a:pt x="181" y="2571"/>
                    <a:pt x="31" y="3051"/>
                    <a:pt x="196" y="3485"/>
                  </a:cubicBezTo>
                  <a:cubicBezTo>
                    <a:pt x="226" y="3575"/>
                    <a:pt x="286" y="3651"/>
                    <a:pt x="331" y="3725"/>
                  </a:cubicBezTo>
                  <a:cubicBezTo>
                    <a:pt x="511" y="3950"/>
                    <a:pt x="691" y="4145"/>
                    <a:pt x="886" y="4340"/>
                  </a:cubicBezTo>
                  <a:cubicBezTo>
                    <a:pt x="991" y="4460"/>
                    <a:pt x="976" y="4580"/>
                    <a:pt x="826" y="4610"/>
                  </a:cubicBezTo>
                  <a:cubicBezTo>
                    <a:pt x="631" y="4670"/>
                    <a:pt x="511" y="4820"/>
                    <a:pt x="391" y="4970"/>
                  </a:cubicBezTo>
                  <a:cubicBezTo>
                    <a:pt x="61" y="5345"/>
                    <a:pt x="77" y="5465"/>
                    <a:pt x="346" y="5945"/>
                  </a:cubicBezTo>
                  <a:cubicBezTo>
                    <a:pt x="376" y="6004"/>
                    <a:pt x="421" y="6034"/>
                    <a:pt x="466" y="6094"/>
                  </a:cubicBezTo>
                  <a:cubicBezTo>
                    <a:pt x="721" y="6380"/>
                    <a:pt x="961" y="6680"/>
                    <a:pt x="1216" y="6980"/>
                  </a:cubicBezTo>
                  <a:cubicBezTo>
                    <a:pt x="1066" y="7040"/>
                    <a:pt x="901" y="7114"/>
                    <a:pt x="721" y="7174"/>
                  </a:cubicBezTo>
                  <a:cubicBezTo>
                    <a:pt x="376" y="7280"/>
                    <a:pt x="226" y="7610"/>
                    <a:pt x="77" y="7924"/>
                  </a:cubicBezTo>
                  <a:cubicBezTo>
                    <a:pt x="1" y="8090"/>
                    <a:pt x="1" y="8314"/>
                    <a:pt x="106" y="8480"/>
                  </a:cubicBezTo>
                  <a:cubicBezTo>
                    <a:pt x="271" y="8750"/>
                    <a:pt x="436" y="9020"/>
                    <a:pt x="706" y="9184"/>
                  </a:cubicBezTo>
                  <a:cubicBezTo>
                    <a:pt x="946" y="9334"/>
                    <a:pt x="1156" y="9544"/>
                    <a:pt x="1381" y="9739"/>
                  </a:cubicBezTo>
                  <a:cubicBezTo>
                    <a:pt x="1321" y="9784"/>
                    <a:pt x="1306" y="9799"/>
                    <a:pt x="1291" y="9814"/>
                  </a:cubicBezTo>
                  <a:cubicBezTo>
                    <a:pt x="886" y="10024"/>
                    <a:pt x="571" y="10339"/>
                    <a:pt x="346" y="10774"/>
                  </a:cubicBezTo>
                  <a:cubicBezTo>
                    <a:pt x="286" y="10879"/>
                    <a:pt x="271" y="10954"/>
                    <a:pt x="316" y="11074"/>
                  </a:cubicBezTo>
                  <a:cubicBezTo>
                    <a:pt x="436" y="11493"/>
                    <a:pt x="721" y="11673"/>
                    <a:pt x="1081" y="11749"/>
                  </a:cubicBezTo>
                  <a:cubicBezTo>
                    <a:pt x="1198" y="11774"/>
                    <a:pt x="1310" y="11789"/>
                    <a:pt x="1416" y="11789"/>
                  </a:cubicBezTo>
                  <a:cubicBezTo>
                    <a:pt x="1744" y="11789"/>
                    <a:pt x="2016" y="11647"/>
                    <a:pt x="2220" y="11239"/>
                  </a:cubicBezTo>
                  <a:cubicBezTo>
                    <a:pt x="2356" y="10969"/>
                    <a:pt x="2580" y="10774"/>
                    <a:pt x="2866" y="10714"/>
                  </a:cubicBezTo>
                  <a:cubicBezTo>
                    <a:pt x="2904" y="10704"/>
                    <a:pt x="2938" y="10700"/>
                    <a:pt x="2969" y="10700"/>
                  </a:cubicBezTo>
                  <a:cubicBezTo>
                    <a:pt x="3134" y="10700"/>
                    <a:pt x="3196" y="10832"/>
                    <a:pt x="3120" y="11059"/>
                  </a:cubicBezTo>
                  <a:cubicBezTo>
                    <a:pt x="3076" y="11193"/>
                    <a:pt x="2986" y="11313"/>
                    <a:pt x="2910" y="11449"/>
                  </a:cubicBezTo>
                  <a:cubicBezTo>
                    <a:pt x="2850" y="11553"/>
                    <a:pt x="2730" y="11659"/>
                    <a:pt x="2836" y="11809"/>
                  </a:cubicBezTo>
                  <a:cubicBezTo>
                    <a:pt x="2910" y="11809"/>
                    <a:pt x="2986" y="11823"/>
                    <a:pt x="3060" y="11823"/>
                  </a:cubicBezTo>
                  <a:lnTo>
                    <a:pt x="25226" y="11823"/>
                  </a:lnTo>
                  <a:cubicBezTo>
                    <a:pt x="25395" y="11748"/>
                    <a:pt x="25564" y="11568"/>
                    <a:pt x="25729" y="11568"/>
                  </a:cubicBezTo>
                  <a:cubicBezTo>
                    <a:pt x="25828" y="11568"/>
                    <a:pt x="25926" y="11632"/>
                    <a:pt x="26021" y="11823"/>
                  </a:cubicBezTo>
                  <a:lnTo>
                    <a:pt x="30521" y="11823"/>
                  </a:lnTo>
                  <a:cubicBezTo>
                    <a:pt x="30768" y="11650"/>
                    <a:pt x="31019" y="11589"/>
                    <a:pt x="31271" y="11589"/>
                  </a:cubicBezTo>
                  <a:cubicBezTo>
                    <a:pt x="31628" y="11589"/>
                    <a:pt x="31989" y="11712"/>
                    <a:pt x="32350" y="11809"/>
                  </a:cubicBezTo>
                  <a:lnTo>
                    <a:pt x="33370" y="11809"/>
                  </a:lnTo>
                  <a:cubicBezTo>
                    <a:pt x="33384" y="11749"/>
                    <a:pt x="33384" y="11689"/>
                    <a:pt x="33340" y="11659"/>
                  </a:cubicBezTo>
                  <a:cubicBezTo>
                    <a:pt x="32875" y="11269"/>
                    <a:pt x="32455" y="10789"/>
                    <a:pt x="31810" y="10789"/>
                  </a:cubicBezTo>
                  <a:cubicBezTo>
                    <a:pt x="31761" y="10787"/>
                    <a:pt x="31711" y="10786"/>
                    <a:pt x="31661" y="10786"/>
                  </a:cubicBezTo>
                  <a:cubicBezTo>
                    <a:pt x="31497" y="10786"/>
                    <a:pt x="31331" y="10795"/>
                    <a:pt x="31164" y="10795"/>
                  </a:cubicBezTo>
                  <a:cubicBezTo>
                    <a:pt x="30980" y="10795"/>
                    <a:pt x="30795" y="10785"/>
                    <a:pt x="30611" y="10744"/>
                  </a:cubicBezTo>
                  <a:cubicBezTo>
                    <a:pt x="30431" y="10699"/>
                    <a:pt x="30251" y="10714"/>
                    <a:pt x="30071" y="10639"/>
                  </a:cubicBezTo>
                  <a:cubicBezTo>
                    <a:pt x="29921" y="10579"/>
                    <a:pt x="29651" y="10594"/>
                    <a:pt x="29665" y="10384"/>
                  </a:cubicBezTo>
                  <a:cubicBezTo>
                    <a:pt x="29685" y="10211"/>
                    <a:pt x="29816" y="10176"/>
                    <a:pt x="29958" y="10176"/>
                  </a:cubicBezTo>
                  <a:cubicBezTo>
                    <a:pt x="30026" y="10176"/>
                    <a:pt x="30097" y="10184"/>
                    <a:pt x="30161" y="10189"/>
                  </a:cubicBezTo>
                  <a:cubicBezTo>
                    <a:pt x="30565" y="10189"/>
                    <a:pt x="30940" y="10369"/>
                    <a:pt x="31315" y="10474"/>
                  </a:cubicBezTo>
                  <a:cubicBezTo>
                    <a:pt x="31405" y="10489"/>
                    <a:pt x="31480" y="10504"/>
                    <a:pt x="31570" y="10534"/>
                  </a:cubicBezTo>
                  <a:cubicBezTo>
                    <a:pt x="31600" y="10534"/>
                    <a:pt x="31630" y="10549"/>
                    <a:pt x="31660" y="10564"/>
                  </a:cubicBezTo>
                  <a:cubicBezTo>
                    <a:pt x="31727" y="10574"/>
                    <a:pt x="31795" y="10614"/>
                    <a:pt x="31866" y="10614"/>
                  </a:cubicBezTo>
                  <a:cubicBezTo>
                    <a:pt x="31906" y="10614"/>
                    <a:pt x="31947" y="10601"/>
                    <a:pt x="31990" y="10564"/>
                  </a:cubicBezTo>
                  <a:cubicBezTo>
                    <a:pt x="31990" y="10549"/>
                    <a:pt x="31990" y="10519"/>
                    <a:pt x="32005" y="10504"/>
                  </a:cubicBezTo>
                  <a:cubicBezTo>
                    <a:pt x="31990" y="10474"/>
                    <a:pt x="31990" y="10429"/>
                    <a:pt x="31960" y="10399"/>
                  </a:cubicBezTo>
                  <a:cubicBezTo>
                    <a:pt x="31945" y="10369"/>
                    <a:pt x="31915" y="10354"/>
                    <a:pt x="31900" y="10324"/>
                  </a:cubicBezTo>
                  <a:cubicBezTo>
                    <a:pt x="31840" y="10279"/>
                    <a:pt x="31795" y="10219"/>
                    <a:pt x="31750" y="10159"/>
                  </a:cubicBezTo>
                  <a:cubicBezTo>
                    <a:pt x="31300" y="9765"/>
                    <a:pt x="30849" y="9344"/>
                    <a:pt x="30236" y="9344"/>
                  </a:cubicBezTo>
                  <a:cubicBezTo>
                    <a:pt x="30196" y="9344"/>
                    <a:pt x="30156" y="9346"/>
                    <a:pt x="30115" y="9349"/>
                  </a:cubicBezTo>
                  <a:cubicBezTo>
                    <a:pt x="30105" y="9351"/>
                    <a:pt x="30094" y="9351"/>
                    <a:pt x="30084" y="9351"/>
                  </a:cubicBezTo>
                  <a:cubicBezTo>
                    <a:pt x="29972" y="9351"/>
                    <a:pt x="29849" y="9286"/>
                    <a:pt x="29725" y="9244"/>
                  </a:cubicBezTo>
                  <a:cubicBezTo>
                    <a:pt x="29455" y="9169"/>
                    <a:pt x="29201" y="9064"/>
                    <a:pt x="28961" y="8900"/>
                  </a:cubicBezTo>
                  <a:cubicBezTo>
                    <a:pt x="28871" y="8824"/>
                    <a:pt x="28751" y="8764"/>
                    <a:pt x="28811" y="8614"/>
                  </a:cubicBezTo>
                  <a:cubicBezTo>
                    <a:pt x="28838" y="8560"/>
                    <a:pt x="28878" y="8542"/>
                    <a:pt x="28921" y="8542"/>
                  </a:cubicBezTo>
                  <a:cubicBezTo>
                    <a:pt x="28973" y="8542"/>
                    <a:pt x="29032" y="8568"/>
                    <a:pt x="29081" y="8584"/>
                  </a:cubicBezTo>
                  <a:cubicBezTo>
                    <a:pt x="29591" y="8764"/>
                    <a:pt x="30085" y="9004"/>
                    <a:pt x="30551" y="9289"/>
                  </a:cubicBezTo>
                  <a:cubicBezTo>
                    <a:pt x="30850" y="9409"/>
                    <a:pt x="31090" y="9634"/>
                    <a:pt x="31375" y="9784"/>
                  </a:cubicBezTo>
                  <a:cubicBezTo>
                    <a:pt x="31420" y="9814"/>
                    <a:pt x="31465" y="9829"/>
                    <a:pt x="31510" y="9844"/>
                  </a:cubicBezTo>
                  <a:cubicBezTo>
                    <a:pt x="31555" y="9859"/>
                    <a:pt x="31585" y="9859"/>
                    <a:pt x="31615" y="9859"/>
                  </a:cubicBezTo>
                  <a:cubicBezTo>
                    <a:pt x="31690" y="9844"/>
                    <a:pt x="31720" y="9784"/>
                    <a:pt x="31735" y="9694"/>
                  </a:cubicBezTo>
                  <a:cubicBezTo>
                    <a:pt x="31735" y="9664"/>
                    <a:pt x="31720" y="9634"/>
                    <a:pt x="31705" y="9589"/>
                  </a:cubicBezTo>
                  <a:lnTo>
                    <a:pt x="31660" y="9499"/>
                  </a:lnTo>
                  <a:cubicBezTo>
                    <a:pt x="31585" y="9364"/>
                    <a:pt x="31495" y="9259"/>
                    <a:pt x="31405" y="9154"/>
                  </a:cubicBezTo>
                  <a:cubicBezTo>
                    <a:pt x="31060" y="8750"/>
                    <a:pt x="30761" y="8284"/>
                    <a:pt x="30475" y="7820"/>
                  </a:cubicBezTo>
                  <a:cubicBezTo>
                    <a:pt x="30401" y="7714"/>
                    <a:pt x="30281" y="7564"/>
                    <a:pt x="30385" y="7460"/>
                  </a:cubicBezTo>
                  <a:cubicBezTo>
                    <a:pt x="30413" y="7431"/>
                    <a:pt x="30441" y="7420"/>
                    <a:pt x="30467" y="7420"/>
                  </a:cubicBezTo>
                  <a:cubicBezTo>
                    <a:pt x="30552" y="7420"/>
                    <a:pt x="30625" y="7541"/>
                    <a:pt x="30671" y="7610"/>
                  </a:cubicBezTo>
                  <a:cubicBezTo>
                    <a:pt x="30985" y="8044"/>
                    <a:pt x="31285" y="8480"/>
                    <a:pt x="31480" y="8990"/>
                  </a:cubicBezTo>
                  <a:cubicBezTo>
                    <a:pt x="31885" y="9874"/>
                    <a:pt x="32365" y="10684"/>
                    <a:pt x="33070" y="11283"/>
                  </a:cubicBezTo>
                  <a:cubicBezTo>
                    <a:pt x="33100" y="11299"/>
                    <a:pt x="33130" y="11329"/>
                    <a:pt x="33160" y="11343"/>
                  </a:cubicBezTo>
                  <a:cubicBezTo>
                    <a:pt x="33174" y="11359"/>
                    <a:pt x="33190" y="11359"/>
                    <a:pt x="33204" y="11373"/>
                  </a:cubicBezTo>
                  <a:lnTo>
                    <a:pt x="33294" y="11419"/>
                  </a:lnTo>
                  <a:cubicBezTo>
                    <a:pt x="33324" y="11419"/>
                    <a:pt x="33354" y="11419"/>
                    <a:pt x="33384" y="11389"/>
                  </a:cubicBezTo>
                  <a:cubicBezTo>
                    <a:pt x="33474" y="11149"/>
                    <a:pt x="33280" y="11014"/>
                    <a:pt x="33234" y="10819"/>
                  </a:cubicBezTo>
                  <a:cubicBezTo>
                    <a:pt x="33220" y="10774"/>
                    <a:pt x="33204" y="10744"/>
                    <a:pt x="33204" y="10714"/>
                  </a:cubicBezTo>
                  <a:cubicBezTo>
                    <a:pt x="33174" y="10654"/>
                    <a:pt x="33160" y="10609"/>
                    <a:pt x="33130" y="10549"/>
                  </a:cubicBezTo>
                  <a:cubicBezTo>
                    <a:pt x="32830" y="9904"/>
                    <a:pt x="32455" y="9304"/>
                    <a:pt x="32230" y="8614"/>
                  </a:cubicBezTo>
                  <a:cubicBezTo>
                    <a:pt x="32170" y="8420"/>
                    <a:pt x="31990" y="8104"/>
                    <a:pt x="32170" y="8014"/>
                  </a:cubicBezTo>
                  <a:cubicBezTo>
                    <a:pt x="32193" y="8004"/>
                    <a:pt x="32214" y="7999"/>
                    <a:pt x="32234" y="7999"/>
                  </a:cubicBezTo>
                  <a:cubicBezTo>
                    <a:pt x="32389" y="7999"/>
                    <a:pt x="32479" y="8278"/>
                    <a:pt x="32545" y="8464"/>
                  </a:cubicBezTo>
                  <a:cubicBezTo>
                    <a:pt x="32800" y="9094"/>
                    <a:pt x="33040" y="9739"/>
                    <a:pt x="33160" y="10414"/>
                  </a:cubicBezTo>
                  <a:cubicBezTo>
                    <a:pt x="33234" y="10834"/>
                    <a:pt x="33400" y="11209"/>
                    <a:pt x="33594" y="11569"/>
                  </a:cubicBezTo>
                  <a:cubicBezTo>
                    <a:pt x="33640" y="11673"/>
                    <a:pt x="33730" y="11749"/>
                    <a:pt x="33804" y="11823"/>
                  </a:cubicBezTo>
                  <a:cubicBezTo>
                    <a:pt x="34150" y="11793"/>
                    <a:pt x="34164" y="11779"/>
                    <a:pt x="34180" y="11419"/>
                  </a:cubicBezTo>
                  <a:cubicBezTo>
                    <a:pt x="34180" y="11253"/>
                    <a:pt x="34164" y="11089"/>
                    <a:pt x="34134" y="10924"/>
                  </a:cubicBezTo>
                  <a:cubicBezTo>
                    <a:pt x="34044" y="10564"/>
                    <a:pt x="33864" y="10279"/>
                    <a:pt x="33700" y="9964"/>
                  </a:cubicBezTo>
                  <a:cubicBezTo>
                    <a:pt x="33670" y="9889"/>
                    <a:pt x="33580" y="9799"/>
                    <a:pt x="33670" y="9709"/>
                  </a:cubicBezTo>
                  <a:cubicBezTo>
                    <a:pt x="33940" y="9469"/>
                    <a:pt x="33954" y="9050"/>
                    <a:pt x="34210" y="8794"/>
                  </a:cubicBezTo>
                  <a:cubicBezTo>
                    <a:pt x="34330" y="8660"/>
                    <a:pt x="34344" y="8480"/>
                    <a:pt x="34284" y="8284"/>
                  </a:cubicBezTo>
                  <a:cubicBezTo>
                    <a:pt x="34194" y="8014"/>
                    <a:pt x="34060" y="7774"/>
                    <a:pt x="33894" y="7550"/>
                  </a:cubicBezTo>
                  <a:cubicBezTo>
                    <a:pt x="33804" y="7414"/>
                    <a:pt x="33790" y="7324"/>
                    <a:pt x="33940" y="7204"/>
                  </a:cubicBezTo>
                  <a:cubicBezTo>
                    <a:pt x="34434" y="6800"/>
                    <a:pt x="34540" y="6230"/>
                    <a:pt x="34284" y="5615"/>
                  </a:cubicBezTo>
                  <a:cubicBezTo>
                    <a:pt x="34180" y="5390"/>
                    <a:pt x="34044" y="5210"/>
                    <a:pt x="33880" y="5030"/>
                  </a:cubicBezTo>
                  <a:cubicBezTo>
                    <a:pt x="33700" y="4805"/>
                    <a:pt x="33700" y="4760"/>
                    <a:pt x="33910" y="4595"/>
                  </a:cubicBezTo>
                  <a:cubicBezTo>
                    <a:pt x="34164" y="4400"/>
                    <a:pt x="34254" y="4145"/>
                    <a:pt x="34194" y="3815"/>
                  </a:cubicBezTo>
                  <a:cubicBezTo>
                    <a:pt x="34180" y="3711"/>
                    <a:pt x="34180" y="3591"/>
                    <a:pt x="34180" y="3485"/>
                  </a:cubicBezTo>
                  <a:cubicBezTo>
                    <a:pt x="34130" y="3421"/>
                    <a:pt x="34073" y="3404"/>
                    <a:pt x="34013" y="3404"/>
                  </a:cubicBezTo>
                  <a:cubicBezTo>
                    <a:pt x="33946" y="3404"/>
                    <a:pt x="33876" y="3425"/>
                    <a:pt x="33804" y="3425"/>
                  </a:cubicBezTo>
                  <a:cubicBezTo>
                    <a:pt x="33782" y="3430"/>
                    <a:pt x="33760" y="3433"/>
                    <a:pt x="33739" y="3433"/>
                  </a:cubicBezTo>
                  <a:cubicBezTo>
                    <a:pt x="33688" y="3433"/>
                    <a:pt x="33641" y="3414"/>
                    <a:pt x="33610" y="3351"/>
                  </a:cubicBezTo>
                  <a:cubicBezTo>
                    <a:pt x="33580" y="3261"/>
                    <a:pt x="33654" y="3201"/>
                    <a:pt x="33700" y="3155"/>
                  </a:cubicBezTo>
                  <a:cubicBezTo>
                    <a:pt x="33804" y="3051"/>
                    <a:pt x="33924" y="2975"/>
                    <a:pt x="33954" y="2811"/>
                  </a:cubicBezTo>
                  <a:cubicBezTo>
                    <a:pt x="33940" y="2781"/>
                    <a:pt x="33924" y="2751"/>
                    <a:pt x="33894" y="2721"/>
                  </a:cubicBezTo>
                  <a:cubicBezTo>
                    <a:pt x="33654" y="2405"/>
                    <a:pt x="33504" y="2045"/>
                    <a:pt x="33834" y="1731"/>
                  </a:cubicBezTo>
                  <a:cubicBezTo>
                    <a:pt x="34180" y="1385"/>
                    <a:pt x="34180" y="995"/>
                    <a:pt x="34104" y="561"/>
                  </a:cubicBezTo>
                  <a:cubicBezTo>
                    <a:pt x="33761" y="217"/>
                    <a:pt x="33392" y="0"/>
                    <a:pt x="32930" y="0"/>
                  </a:cubicBezTo>
                  <a:close/>
                </a:path>
              </a:pathLst>
            </a:custGeom>
            <a:solidFill>
              <a:schemeClr val="dk2"/>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265" name="Google Shape;265;p34"/>
            <p:cNvSpPr/>
            <p:nvPr/>
          </p:nvSpPr>
          <p:spPr>
            <a:xfrm>
              <a:off x="-1166228" y="1784165"/>
              <a:ext cx="179905" cy="124795"/>
            </a:xfrm>
            <a:custGeom>
              <a:avLst/>
              <a:gdLst/>
              <a:ahLst/>
              <a:cxnLst/>
              <a:rect l="l" t="t" r="r" b="b"/>
              <a:pathLst>
                <a:path w="4110" h="2851" extrusionOk="0">
                  <a:moveTo>
                    <a:pt x="1845" y="1"/>
                  </a:moveTo>
                  <a:cubicBezTo>
                    <a:pt x="1755" y="61"/>
                    <a:pt x="1725" y="151"/>
                    <a:pt x="1695" y="256"/>
                  </a:cubicBezTo>
                  <a:cubicBezTo>
                    <a:pt x="1770" y="376"/>
                    <a:pt x="1845" y="481"/>
                    <a:pt x="1920" y="586"/>
                  </a:cubicBezTo>
                  <a:cubicBezTo>
                    <a:pt x="1935" y="616"/>
                    <a:pt x="1965" y="646"/>
                    <a:pt x="1980" y="676"/>
                  </a:cubicBezTo>
                  <a:cubicBezTo>
                    <a:pt x="2055" y="766"/>
                    <a:pt x="2025" y="916"/>
                    <a:pt x="2130" y="991"/>
                  </a:cubicBezTo>
                  <a:cubicBezTo>
                    <a:pt x="2160" y="1021"/>
                    <a:pt x="2175" y="1051"/>
                    <a:pt x="2205" y="1081"/>
                  </a:cubicBezTo>
                  <a:lnTo>
                    <a:pt x="2160" y="1036"/>
                  </a:lnTo>
                  <a:cubicBezTo>
                    <a:pt x="2145" y="1036"/>
                    <a:pt x="2145" y="1021"/>
                    <a:pt x="2130" y="1006"/>
                  </a:cubicBezTo>
                  <a:lnTo>
                    <a:pt x="2070" y="946"/>
                  </a:lnTo>
                  <a:cubicBezTo>
                    <a:pt x="2010" y="871"/>
                    <a:pt x="1905" y="916"/>
                    <a:pt x="1845" y="841"/>
                  </a:cubicBezTo>
                  <a:lnTo>
                    <a:pt x="1770" y="766"/>
                  </a:lnTo>
                  <a:cubicBezTo>
                    <a:pt x="1455" y="616"/>
                    <a:pt x="1215" y="331"/>
                    <a:pt x="886" y="256"/>
                  </a:cubicBezTo>
                  <a:cubicBezTo>
                    <a:pt x="811" y="301"/>
                    <a:pt x="732" y="316"/>
                    <a:pt x="651" y="316"/>
                  </a:cubicBezTo>
                  <a:cubicBezTo>
                    <a:pt x="570" y="316"/>
                    <a:pt x="488" y="301"/>
                    <a:pt x="406" y="286"/>
                  </a:cubicBezTo>
                  <a:cubicBezTo>
                    <a:pt x="338" y="271"/>
                    <a:pt x="266" y="249"/>
                    <a:pt x="197" y="249"/>
                  </a:cubicBezTo>
                  <a:cubicBezTo>
                    <a:pt x="128" y="249"/>
                    <a:pt x="60" y="271"/>
                    <a:pt x="0" y="346"/>
                  </a:cubicBezTo>
                  <a:cubicBezTo>
                    <a:pt x="226" y="481"/>
                    <a:pt x="450" y="511"/>
                    <a:pt x="690" y="511"/>
                  </a:cubicBezTo>
                  <a:cubicBezTo>
                    <a:pt x="728" y="511"/>
                    <a:pt x="766" y="510"/>
                    <a:pt x="803" y="510"/>
                  </a:cubicBezTo>
                  <a:cubicBezTo>
                    <a:pt x="899" y="510"/>
                    <a:pt x="993" y="517"/>
                    <a:pt x="1080" y="571"/>
                  </a:cubicBezTo>
                  <a:cubicBezTo>
                    <a:pt x="1425" y="811"/>
                    <a:pt x="1770" y="1021"/>
                    <a:pt x="2070" y="1336"/>
                  </a:cubicBezTo>
                  <a:cubicBezTo>
                    <a:pt x="2100" y="1396"/>
                    <a:pt x="2175" y="1381"/>
                    <a:pt x="2205" y="1426"/>
                  </a:cubicBezTo>
                  <a:lnTo>
                    <a:pt x="2280" y="1501"/>
                  </a:lnTo>
                  <a:lnTo>
                    <a:pt x="2295" y="1501"/>
                  </a:lnTo>
                  <a:cubicBezTo>
                    <a:pt x="2220" y="1591"/>
                    <a:pt x="2550" y="1606"/>
                    <a:pt x="2310" y="1726"/>
                  </a:cubicBezTo>
                  <a:cubicBezTo>
                    <a:pt x="2160" y="1726"/>
                    <a:pt x="1995" y="1711"/>
                    <a:pt x="1845" y="1711"/>
                  </a:cubicBezTo>
                  <a:cubicBezTo>
                    <a:pt x="1709" y="1711"/>
                    <a:pt x="1572" y="1698"/>
                    <a:pt x="1437" y="1698"/>
                  </a:cubicBezTo>
                  <a:cubicBezTo>
                    <a:pt x="1247" y="1698"/>
                    <a:pt x="1061" y="1723"/>
                    <a:pt x="886" y="1846"/>
                  </a:cubicBezTo>
                  <a:cubicBezTo>
                    <a:pt x="952" y="1912"/>
                    <a:pt x="1024" y="1925"/>
                    <a:pt x="1099" y="1925"/>
                  </a:cubicBezTo>
                  <a:cubicBezTo>
                    <a:pt x="1142" y="1925"/>
                    <a:pt x="1186" y="1921"/>
                    <a:pt x="1230" y="1921"/>
                  </a:cubicBezTo>
                  <a:lnTo>
                    <a:pt x="2205" y="1921"/>
                  </a:lnTo>
                  <a:cubicBezTo>
                    <a:pt x="2310" y="1936"/>
                    <a:pt x="2400" y="1921"/>
                    <a:pt x="2490" y="1966"/>
                  </a:cubicBezTo>
                  <a:cubicBezTo>
                    <a:pt x="2910" y="2236"/>
                    <a:pt x="3329" y="2476"/>
                    <a:pt x="3675" y="2836"/>
                  </a:cubicBezTo>
                  <a:cubicBezTo>
                    <a:pt x="3825" y="2836"/>
                    <a:pt x="3975" y="2836"/>
                    <a:pt x="4109" y="2850"/>
                  </a:cubicBezTo>
                  <a:cubicBezTo>
                    <a:pt x="4079" y="2760"/>
                    <a:pt x="4049" y="2656"/>
                    <a:pt x="3975" y="2596"/>
                  </a:cubicBezTo>
                  <a:cubicBezTo>
                    <a:pt x="3839" y="2550"/>
                    <a:pt x="3735" y="2476"/>
                    <a:pt x="3599" y="2430"/>
                  </a:cubicBezTo>
                  <a:cubicBezTo>
                    <a:pt x="3585" y="2400"/>
                    <a:pt x="3555" y="2370"/>
                    <a:pt x="3525" y="2340"/>
                  </a:cubicBezTo>
                  <a:cubicBezTo>
                    <a:pt x="3509" y="2310"/>
                    <a:pt x="3479" y="2296"/>
                    <a:pt x="3449" y="2266"/>
                  </a:cubicBezTo>
                  <a:cubicBezTo>
                    <a:pt x="3269" y="2041"/>
                    <a:pt x="3015" y="1891"/>
                    <a:pt x="2835" y="1621"/>
                  </a:cubicBezTo>
                  <a:cubicBezTo>
                    <a:pt x="2490" y="1096"/>
                    <a:pt x="2115" y="586"/>
                    <a:pt x="1845"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266" name="Google Shape;266;p34"/>
            <p:cNvSpPr/>
            <p:nvPr/>
          </p:nvSpPr>
          <p:spPr>
            <a:xfrm>
              <a:off x="-2418800" y="1853633"/>
              <a:ext cx="99495" cy="54891"/>
            </a:xfrm>
            <a:custGeom>
              <a:avLst/>
              <a:gdLst/>
              <a:ahLst/>
              <a:cxnLst/>
              <a:rect l="l" t="t" r="r" b="b"/>
              <a:pathLst>
                <a:path w="2273" h="1254" extrusionOk="0">
                  <a:moveTo>
                    <a:pt x="1892" y="1"/>
                  </a:moveTo>
                  <a:cubicBezTo>
                    <a:pt x="1872" y="1"/>
                    <a:pt x="1852" y="2"/>
                    <a:pt x="1830" y="4"/>
                  </a:cubicBezTo>
                  <a:cubicBezTo>
                    <a:pt x="1740" y="19"/>
                    <a:pt x="1650" y="64"/>
                    <a:pt x="1560" y="109"/>
                  </a:cubicBezTo>
                  <a:cubicBezTo>
                    <a:pt x="1336" y="229"/>
                    <a:pt x="1126" y="424"/>
                    <a:pt x="1021" y="663"/>
                  </a:cubicBezTo>
                  <a:cubicBezTo>
                    <a:pt x="850" y="1052"/>
                    <a:pt x="612" y="1196"/>
                    <a:pt x="304" y="1196"/>
                  </a:cubicBezTo>
                  <a:cubicBezTo>
                    <a:pt x="232" y="1196"/>
                    <a:pt x="156" y="1188"/>
                    <a:pt x="76" y="1173"/>
                  </a:cubicBezTo>
                  <a:cubicBezTo>
                    <a:pt x="46" y="1173"/>
                    <a:pt x="31" y="1189"/>
                    <a:pt x="1" y="1189"/>
                  </a:cubicBezTo>
                  <a:cubicBezTo>
                    <a:pt x="55" y="1243"/>
                    <a:pt x="119" y="1254"/>
                    <a:pt x="185" y="1254"/>
                  </a:cubicBezTo>
                  <a:cubicBezTo>
                    <a:pt x="229" y="1254"/>
                    <a:pt x="274" y="1249"/>
                    <a:pt x="316" y="1249"/>
                  </a:cubicBezTo>
                  <a:lnTo>
                    <a:pt x="1756" y="1249"/>
                  </a:lnTo>
                  <a:cubicBezTo>
                    <a:pt x="1756" y="1129"/>
                    <a:pt x="1846" y="1053"/>
                    <a:pt x="1890" y="963"/>
                  </a:cubicBezTo>
                  <a:cubicBezTo>
                    <a:pt x="1996" y="813"/>
                    <a:pt x="2100" y="649"/>
                    <a:pt x="2160" y="484"/>
                  </a:cubicBezTo>
                  <a:cubicBezTo>
                    <a:pt x="2272" y="190"/>
                    <a:pt x="2163" y="1"/>
                    <a:pt x="1892"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267" name="Google Shape;267;p34"/>
            <p:cNvSpPr/>
            <p:nvPr/>
          </p:nvSpPr>
          <p:spPr>
            <a:xfrm>
              <a:off x="-2355766" y="1405439"/>
              <a:ext cx="68985" cy="145762"/>
            </a:xfrm>
            <a:custGeom>
              <a:avLst/>
              <a:gdLst/>
              <a:ahLst/>
              <a:cxnLst/>
              <a:rect l="l" t="t" r="r" b="b"/>
              <a:pathLst>
                <a:path w="1576" h="3330" extrusionOk="0">
                  <a:moveTo>
                    <a:pt x="1110" y="0"/>
                  </a:moveTo>
                  <a:cubicBezTo>
                    <a:pt x="946" y="480"/>
                    <a:pt x="690" y="870"/>
                    <a:pt x="316" y="1154"/>
                  </a:cubicBezTo>
                  <a:cubicBezTo>
                    <a:pt x="316" y="1230"/>
                    <a:pt x="346" y="1290"/>
                    <a:pt x="376" y="1350"/>
                  </a:cubicBezTo>
                  <a:cubicBezTo>
                    <a:pt x="390" y="1634"/>
                    <a:pt x="286" y="1890"/>
                    <a:pt x="240" y="2160"/>
                  </a:cubicBezTo>
                  <a:cubicBezTo>
                    <a:pt x="180" y="2234"/>
                    <a:pt x="240" y="2340"/>
                    <a:pt x="166" y="2414"/>
                  </a:cubicBezTo>
                  <a:cubicBezTo>
                    <a:pt x="196" y="2594"/>
                    <a:pt x="76" y="2744"/>
                    <a:pt x="106" y="2910"/>
                  </a:cubicBezTo>
                  <a:cubicBezTo>
                    <a:pt x="210" y="3030"/>
                    <a:pt x="0" y="3270"/>
                    <a:pt x="240" y="3330"/>
                  </a:cubicBezTo>
                  <a:cubicBezTo>
                    <a:pt x="226" y="2610"/>
                    <a:pt x="466" y="1980"/>
                    <a:pt x="766" y="1364"/>
                  </a:cubicBezTo>
                  <a:cubicBezTo>
                    <a:pt x="840" y="1694"/>
                    <a:pt x="900" y="2010"/>
                    <a:pt x="826" y="2324"/>
                  </a:cubicBezTo>
                  <a:cubicBezTo>
                    <a:pt x="838" y="2326"/>
                    <a:pt x="850" y="2327"/>
                    <a:pt x="860" y="2327"/>
                  </a:cubicBezTo>
                  <a:cubicBezTo>
                    <a:pt x="1042" y="2327"/>
                    <a:pt x="980" y="2094"/>
                    <a:pt x="1050" y="1994"/>
                  </a:cubicBezTo>
                  <a:cubicBezTo>
                    <a:pt x="1066" y="1710"/>
                    <a:pt x="1006" y="1440"/>
                    <a:pt x="946" y="1184"/>
                  </a:cubicBezTo>
                  <a:cubicBezTo>
                    <a:pt x="856" y="840"/>
                    <a:pt x="990" y="600"/>
                    <a:pt x="1170" y="330"/>
                  </a:cubicBezTo>
                  <a:cubicBezTo>
                    <a:pt x="1290" y="600"/>
                    <a:pt x="1350" y="840"/>
                    <a:pt x="1350" y="1110"/>
                  </a:cubicBezTo>
                  <a:cubicBezTo>
                    <a:pt x="1350" y="1244"/>
                    <a:pt x="1320" y="1380"/>
                    <a:pt x="1410" y="1500"/>
                  </a:cubicBezTo>
                  <a:cubicBezTo>
                    <a:pt x="1546" y="1364"/>
                    <a:pt x="1530" y="1170"/>
                    <a:pt x="1576" y="990"/>
                  </a:cubicBezTo>
                  <a:cubicBezTo>
                    <a:pt x="1456" y="660"/>
                    <a:pt x="1350" y="330"/>
                    <a:pt x="1276"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268" name="Google Shape;268;p34"/>
            <p:cNvSpPr/>
            <p:nvPr/>
          </p:nvSpPr>
          <p:spPr>
            <a:xfrm>
              <a:off x="-2397789" y="1401849"/>
              <a:ext cx="78834" cy="61719"/>
            </a:xfrm>
            <a:custGeom>
              <a:avLst/>
              <a:gdLst/>
              <a:ahLst/>
              <a:cxnLst/>
              <a:rect l="l" t="t" r="r" b="b"/>
              <a:pathLst>
                <a:path w="1801" h="1410" extrusionOk="0">
                  <a:moveTo>
                    <a:pt x="1611" y="0"/>
                  </a:moveTo>
                  <a:cubicBezTo>
                    <a:pt x="1575" y="0"/>
                    <a:pt x="1539" y="18"/>
                    <a:pt x="1500" y="67"/>
                  </a:cubicBezTo>
                  <a:cubicBezTo>
                    <a:pt x="1505" y="80"/>
                    <a:pt x="1508" y="84"/>
                    <a:pt x="1511" y="84"/>
                  </a:cubicBezTo>
                  <a:cubicBezTo>
                    <a:pt x="1515" y="84"/>
                    <a:pt x="1518" y="73"/>
                    <a:pt x="1523" y="73"/>
                  </a:cubicBezTo>
                  <a:cubicBezTo>
                    <a:pt x="1525" y="73"/>
                    <a:pt x="1527" y="76"/>
                    <a:pt x="1530" y="82"/>
                  </a:cubicBezTo>
                  <a:cubicBezTo>
                    <a:pt x="1636" y="187"/>
                    <a:pt x="1516" y="187"/>
                    <a:pt x="1486" y="187"/>
                  </a:cubicBezTo>
                  <a:cubicBezTo>
                    <a:pt x="1156" y="232"/>
                    <a:pt x="856" y="412"/>
                    <a:pt x="556" y="577"/>
                  </a:cubicBezTo>
                  <a:cubicBezTo>
                    <a:pt x="481" y="636"/>
                    <a:pt x="391" y="682"/>
                    <a:pt x="331" y="742"/>
                  </a:cubicBezTo>
                  <a:cubicBezTo>
                    <a:pt x="241" y="832"/>
                    <a:pt x="136" y="922"/>
                    <a:pt x="61" y="1026"/>
                  </a:cubicBezTo>
                  <a:cubicBezTo>
                    <a:pt x="1" y="1116"/>
                    <a:pt x="1" y="1236"/>
                    <a:pt x="61" y="1342"/>
                  </a:cubicBezTo>
                  <a:cubicBezTo>
                    <a:pt x="86" y="1393"/>
                    <a:pt x="131" y="1410"/>
                    <a:pt x="178" y="1410"/>
                  </a:cubicBezTo>
                  <a:cubicBezTo>
                    <a:pt x="215" y="1410"/>
                    <a:pt x="253" y="1399"/>
                    <a:pt x="286" y="1386"/>
                  </a:cubicBezTo>
                  <a:cubicBezTo>
                    <a:pt x="451" y="1326"/>
                    <a:pt x="600" y="1252"/>
                    <a:pt x="750" y="1146"/>
                  </a:cubicBezTo>
                  <a:cubicBezTo>
                    <a:pt x="1156" y="862"/>
                    <a:pt x="1410" y="397"/>
                    <a:pt x="1800" y="82"/>
                  </a:cubicBezTo>
                  <a:cubicBezTo>
                    <a:pt x="1734" y="53"/>
                    <a:pt x="1673" y="0"/>
                    <a:pt x="1611"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269" name="Google Shape;269;p34"/>
            <p:cNvSpPr/>
            <p:nvPr/>
          </p:nvSpPr>
          <p:spPr>
            <a:xfrm>
              <a:off x="-1519435" y="1394233"/>
              <a:ext cx="87370" cy="33223"/>
            </a:xfrm>
            <a:custGeom>
              <a:avLst/>
              <a:gdLst/>
              <a:ahLst/>
              <a:cxnLst/>
              <a:rect l="l" t="t" r="r" b="b"/>
              <a:pathLst>
                <a:path w="1996" h="759" extrusionOk="0">
                  <a:moveTo>
                    <a:pt x="211" y="1"/>
                  </a:moveTo>
                  <a:cubicBezTo>
                    <a:pt x="136" y="1"/>
                    <a:pt x="61" y="1"/>
                    <a:pt x="1" y="76"/>
                  </a:cubicBezTo>
                  <a:cubicBezTo>
                    <a:pt x="181" y="76"/>
                    <a:pt x="376" y="76"/>
                    <a:pt x="556" y="91"/>
                  </a:cubicBezTo>
                  <a:cubicBezTo>
                    <a:pt x="856" y="91"/>
                    <a:pt x="856" y="91"/>
                    <a:pt x="886" y="436"/>
                  </a:cubicBezTo>
                  <a:cubicBezTo>
                    <a:pt x="886" y="571"/>
                    <a:pt x="901" y="706"/>
                    <a:pt x="1036" y="736"/>
                  </a:cubicBezTo>
                  <a:cubicBezTo>
                    <a:pt x="1078" y="750"/>
                    <a:pt x="1119" y="758"/>
                    <a:pt x="1158" y="758"/>
                  </a:cubicBezTo>
                  <a:cubicBezTo>
                    <a:pt x="1243" y="758"/>
                    <a:pt x="1319" y="719"/>
                    <a:pt x="1380" y="616"/>
                  </a:cubicBezTo>
                  <a:cubicBezTo>
                    <a:pt x="1426" y="526"/>
                    <a:pt x="1500" y="451"/>
                    <a:pt x="1516" y="361"/>
                  </a:cubicBezTo>
                  <a:cubicBezTo>
                    <a:pt x="1542" y="154"/>
                    <a:pt x="1635" y="70"/>
                    <a:pt x="1784" y="70"/>
                  </a:cubicBezTo>
                  <a:cubicBezTo>
                    <a:pt x="1808" y="70"/>
                    <a:pt x="1833" y="72"/>
                    <a:pt x="1860" y="76"/>
                  </a:cubicBezTo>
                  <a:cubicBezTo>
                    <a:pt x="1906" y="76"/>
                    <a:pt x="1950" y="31"/>
                    <a:pt x="1996" y="16"/>
                  </a:cubicBezTo>
                  <a:cubicBezTo>
                    <a:pt x="1396" y="1"/>
                    <a:pt x="796" y="1"/>
                    <a:pt x="211"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270" name="Google Shape;270;p34"/>
            <p:cNvSpPr/>
            <p:nvPr/>
          </p:nvSpPr>
          <p:spPr>
            <a:xfrm>
              <a:off x="-1130115" y="1893948"/>
              <a:ext cx="80147" cy="15014"/>
            </a:xfrm>
            <a:custGeom>
              <a:avLst/>
              <a:gdLst/>
              <a:ahLst/>
              <a:cxnLst/>
              <a:rect l="l" t="t" r="r" b="b"/>
              <a:pathLst>
                <a:path w="1831" h="343" extrusionOk="0">
                  <a:moveTo>
                    <a:pt x="728" y="1"/>
                  </a:moveTo>
                  <a:cubicBezTo>
                    <a:pt x="617" y="1"/>
                    <a:pt x="504" y="10"/>
                    <a:pt x="390" y="28"/>
                  </a:cubicBezTo>
                  <a:cubicBezTo>
                    <a:pt x="225" y="58"/>
                    <a:pt x="61" y="118"/>
                    <a:pt x="1" y="342"/>
                  </a:cubicBezTo>
                  <a:cubicBezTo>
                    <a:pt x="615" y="328"/>
                    <a:pt x="1215" y="328"/>
                    <a:pt x="1830" y="328"/>
                  </a:cubicBezTo>
                  <a:cubicBezTo>
                    <a:pt x="1800" y="282"/>
                    <a:pt x="1770" y="222"/>
                    <a:pt x="1740" y="208"/>
                  </a:cubicBezTo>
                  <a:cubicBezTo>
                    <a:pt x="1411" y="83"/>
                    <a:pt x="1074" y="1"/>
                    <a:pt x="728"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271" name="Google Shape;271;p34"/>
            <p:cNvSpPr/>
            <p:nvPr/>
          </p:nvSpPr>
          <p:spPr>
            <a:xfrm>
              <a:off x="-1003435" y="1514390"/>
              <a:ext cx="34186" cy="32786"/>
            </a:xfrm>
            <a:custGeom>
              <a:avLst/>
              <a:gdLst/>
              <a:ahLst/>
              <a:cxnLst/>
              <a:rect l="l" t="t" r="r" b="b"/>
              <a:pathLst>
                <a:path w="781" h="749" extrusionOk="0">
                  <a:moveTo>
                    <a:pt x="540" y="1"/>
                  </a:moveTo>
                  <a:cubicBezTo>
                    <a:pt x="406" y="135"/>
                    <a:pt x="226" y="211"/>
                    <a:pt x="120" y="375"/>
                  </a:cubicBezTo>
                  <a:cubicBezTo>
                    <a:pt x="0" y="541"/>
                    <a:pt x="30" y="645"/>
                    <a:pt x="196" y="721"/>
                  </a:cubicBezTo>
                  <a:cubicBezTo>
                    <a:pt x="245" y="737"/>
                    <a:pt x="290" y="749"/>
                    <a:pt x="335" y="749"/>
                  </a:cubicBezTo>
                  <a:cubicBezTo>
                    <a:pt x="372" y="749"/>
                    <a:pt x="410" y="741"/>
                    <a:pt x="450" y="721"/>
                  </a:cubicBezTo>
                  <a:cubicBezTo>
                    <a:pt x="556" y="675"/>
                    <a:pt x="660" y="675"/>
                    <a:pt x="766" y="675"/>
                  </a:cubicBezTo>
                  <a:cubicBezTo>
                    <a:pt x="780" y="421"/>
                    <a:pt x="630" y="225"/>
                    <a:pt x="540"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272" name="Google Shape;272;p34"/>
            <p:cNvSpPr/>
            <p:nvPr/>
          </p:nvSpPr>
          <p:spPr>
            <a:xfrm>
              <a:off x="-1000809" y="1415944"/>
              <a:ext cx="38126" cy="94549"/>
            </a:xfrm>
            <a:custGeom>
              <a:avLst/>
              <a:gdLst/>
              <a:ahLst/>
              <a:cxnLst/>
              <a:rect l="l" t="t" r="r" b="b"/>
              <a:pathLst>
                <a:path w="871" h="2160" extrusionOk="0">
                  <a:moveTo>
                    <a:pt x="630" y="0"/>
                  </a:moveTo>
                  <a:cubicBezTo>
                    <a:pt x="630" y="195"/>
                    <a:pt x="600" y="390"/>
                    <a:pt x="600" y="584"/>
                  </a:cubicBezTo>
                  <a:cubicBezTo>
                    <a:pt x="616" y="764"/>
                    <a:pt x="436" y="854"/>
                    <a:pt x="450" y="1020"/>
                  </a:cubicBezTo>
                  <a:cubicBezTo>
                    <a:pt x="406" y="1003"/>
                    <a:pt x="371" y="995"/>
                    <a:pt x="343" y="995"/>
                  </a:cubicBezTo>
                  <a:cubicBezTo>
                    <a:pt x="202" y="995"/>
                    <a:pt x="251" y="1192"/>
                    <a:pt x="226" y="1304"/>
                  </a:cubicBezTo>
                  <a:cubicBezTo>
                    <a:pt x="210" y="1350"/>
                    <a:pt x="196" y="1380"/>
                    <a:pt x="166" y="1410"/>
                  </a:cubicBezTo>
                  <a:cubicBezTo>
                    <a:pt x="0" y="1574"/>
                    <a:pt x="30" y="1724"/>
                    <a:pt x="180" y="1860"/>
                  </a:cubicBezTo>
                  <a:cubicBezTo>
                    <a:pt x="270" y="1964"/>
                    <a:pt x="346" y="2070"/>
                    <a:pt x="420" y="2160"/>
                  </a:cubicBezTo>
                  <a:cubicBezTo>
                    <a:pt x="420" y="2054"/>
                    <a:pt x="406" y="1950"/>
                    <a:pt x="316" y="1874"/>
                  </a:cubicBezTo>
                  <a:cubicBezTo>
                    <a:pt x="150" y="1724"/>
                    <a:pt x="210" y="1560"/>
                    <a:pt x="316" y="1410"/>
                  </a:cubicBezTo>
                  <a:lnTo>
                    <a:pt x="450" y="1274"/>
                  </a:lnTo>
                  <a:cubicBezTo>
                    <a:pt x="690" y="884"/>
                    <a:pt x="870" y="480"/>
                    <a:pt x="630"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273" name="Google Shape;273;p34"/>
            <p:cNvSpPr/>
            <p:nvPr/>
          </p:nvSpPr>
          <p:spPr>
            <a:xfrm>
              <a:off x="-1361895" y="1890665"/>
              <a:ext cx="35499" cy="18297"/>
            </a:xfrm>
            <a:custGeom>
              <a:avLst/>
              <a:gdLst/>
              <a:ahLst/>
              <a:cxnLst/>
              <a:rect l="l" t="t" r="r" b="b"/>
              <a:pathLst>
                <a:path w="811" h="418" extrusionOk="0">
                  <a:moveTo>
                    <a:pt x="562" y="1"/>
                  </a:moveTo>
                  <a:cubicBezTo>
                    <a:pt x="486" y="1"/>
                    <a:pt x="387" y="62"/>
                    <a:pt x="241" y="177"/>
                  </a:cubicBezTo>
                  <a:cubicBezTo>
                    <a:pt x="151" y="237"/>
                    <a:pt x="47" y="283"/>
                    <a:pt x="1" y="417"/>
                  </a:cubicBezTo>
                  <a:lnTo>
                    <a:pt x="811" y="417"/>
                  </a:lnTo>
                  <a:cubicBezTo>
                    <a:pt x="731" y="132"/>
                    <a:pt x="672" y="1"/>
                    <a:pt x="562"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274" name="Google Shape;274;p34"/>
            <p:cNvSpPr/>
            <p:nvPr/>
          </p:nvSpPr>
          <p:spPr>
            <a:xfrm>
              <a:off x="-1911818" y="1459455"/>
              <a:ext cx="164672" cy="54190"/>
            </a:xfrm>
            <a:custGeom>
              <a:avLst/>
              <a:gdLst/>
              <a:ahLst/>
              <a:cxnLst/>
              <a:rect l="l" t="t" r="r" b="b"/>
              <a:pathLst>
                <a:path w="3762" h="1238" extrusionOk="0">
                  <a:moveTo>
                    <a:pt x="1685" y="1"/>
                  </a:moveTo>
                  <a:cubicBezTo>
                    <a:pt x="1426" y="1"/>
                    <a:pt x="1162" y="33"/>
                    <a:pt x="896" y="100"/>
                  </a:cubicBezTo>
                  <a:cubicBezTo>
                    <a:pt x="689" y="204"/>
                    <a:pt x="482" y="319"/>
                    <a:pt x="255" y="319"/>
                  </a:cubicBezTo>
                  <a:cubicBezTo>
                    <a:pt x="219" y="319"/>
                    <a:pt x="183" y="316"/>
                    <a:pt x="146" y="310"/>
                  </a:cubicBezTo>
                  <a:cubicBezTo>
                    <a:pt x="128" y="307"/>
                    <a:pt x="110" y="304"/>
                    <a:pt x="93" y="304"/>
                  </a:cubicBezTo>
                  <a:cubicBezTo>
                    <a:pt x="40" y="304"/>
                    <a:pt x="0" y="329"/>
                    <a:pt x="12" y="430"/>
                  </a:cubicBezTo>
                  <a:cubicBezTo>
                    <a:pt x="36" y="429"/>
                    <a:pt x="60" y="428"/>
                    <a:pt x="84" y="428"/>
                  </a:cubicBezTo>
                  <a:cubicBezTo>
                    <a:pt x="300" y="428"/>
                    <a:pt x="514" y="485"/>
                    <a:pt x="716" y="566"/>
                  </a:cubicBezTo>
                  <a:cubicBezTo>
                    <a:pt x="1286" y="776"/>
                    <a:pt x="1842" y="1046"/>
                    <a:pt x="2442" y="1136"/>
                  </a:cubicBezTo>
                  <a:cubicBezTo>
                    <a:pt x="2665" y="1167"/>
                    <a:pt x="2890" y="1237"/>
                    <a:pt x="3119" y="1237"/>
                  </a:cubicBezTo>
                  <a:cubicBezTo>
                    <a:pt x="3212" y="1237"/>
                    <a:pt x="3306" y="1226"/>
                    <a:pt x="3401" y="1196"/>
                  </a:cubicBezTo>
                  <a:cubicBezTo>
                    <a:pt x="3551" y="1150"/>
                    <a:pt x="3701" y="1120"/>
                    <a:pt x="3731" y="926"/>
                  </a:cubicBezTo>
                  <a:cubicBezTo>
                    <a:pt x="3761" y="746"/>
                    <a:pt x="3626" y="670"/>
                    <a:pt x="3536" y="566"/>
                  </a:cubicBezTo>
                  <a:cubicBezTo>
                    <a:pt x="3506" y="536"/>
                    <a:pt x="3476" y="520"/>
                    <a:pt x="3431" y="490"/>
                  </a:cubicBezTo>
                  <a:cubicBezTo>
                    <a:pt x="2875" y="176"/>
                    <a:pt x="2290" y="1"/>
                    <a:pt x="1685"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275" name="Google Shape;275;p34"/>
            <p:cNvSpPr/>
            <p:nvPr/>
          </p:nvSpPr>
          <p:spPr>
            <a:xfrm>
              <a:off x="-1882446" y="1568844"/>
              <a:ext cx="61763" cy="168568"/>
            </a:xfrm>
            <a:custGeom>
              <a:avLst/>
              <a:gdLst/>
              <a:ahLst/>
              <a:cxnLst/>
              <a:rect l="l" t="t" r="r" b="b"/>
              <a:pathLst>
                <a:path w="1411" h="3851" extrusionOk="0">
                  <a:moveTo>
                    <a:pt x="225" y="1"/>
                  </a:moveTo>
                  <a:cubicBezTo>
                    <a:pt x="1" y="31"/>
                    <a:pt x="181" y="271"/>
                    <a:pt x="75" y="346"/>
                  </a:cubicBezTo>
                  <a:cubicBezTo>
                    <a:pt x="75" y="646"/>
                    <a:pt x="45" y="946"/>
                    <a:pt x="105" y="1246"/>
                  </a:cubicBezTo>
                  <a:cubicBezTo>
                    <a:pt x="225" y="1756"/>
                    <a:pt x="331" y="2266"/>
                    <a:pt x="451" y="2776"/>
                  </a:cubicBezTo>
                  <a:cubicBezTo>
                    <a:pt x="525" y="3150"/>
                    <a:pt x="721" y="3450"/>
                    <a:pt x="931" y="3736"/>
                  </a:cubicBezTo>
                  <a:cubicBezTo>
                    <a:pt x="983" y="3815"/>
                    <a:pt x="1044" y="3850"/>
                    <a:pt x="1105" y="3850"/>
                  </a:cubicBezTo>
                  <a:cubicBezTo>
                    <a:pt x="1183" y="3850"/>
                    <a:pt x="1261" y="3791"/>
                    <a:pt x="1321" y="3690"/>
                  </a:cubicBezTo>
                  <a:cubicBezTo>
                    <a:pt x="1411" y="3510"/>
                    <a:pt x="1411" y="3316"/>
                    <a:pt x="1381" y="3120"/>
                  </a:cubicBezTo>
                  <a:cubicBezTo>
                    <a:pt x="1245" y="2070"/>
                    <a:pt x="825" y="1156"/>
                    <a:pt x="375" y="256"/>
                  </a:cubicBezTo>
                  <a:cubicBezTo>
                    <a:pt x="361" y="226"/>
                    <a:pt x="331" y="196"/>
                    <a:pt x="301" y="181"/>
                  </a:cubicBezTo>
                  <a:cubicBezTo>
                    <a:pt x="255" y="136"/>
                    <a:pt x="255" y="61"/>
                    <a:pt x="225"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276" name="Google Shape;276;p34"/>
            <p:cNvSpPr/>
            <p:nvPr/>
          </p:nvSpPr>
          <p:spPr>
            <a:xfrm>
              <a:off x="-2154891" y="1518111"/>
              <a:ext cx="85400" cy="130048"/>
            </a:xfrm>
            <a:custGeom>
              <a:avLst/>
              <a:gdLst/>
              <a:ahLst/>
              <a:cxnLst/>
              <a:rect l="l" t="t" r="r" b="b"/>
              <a:pathLst>
                <a:path w="1951" h="2971" extrusionOk="0">
                  <a:moveTo>
                    <a:pt x="1626" y="0"/>
                  </a:moveTo>
                  <a:cubicBezTo>
                    <a:pt x="1494" y="0"/>
                    <a:pt x="1377" y="85"/>
                    <a:pt x="1260" y="170"/>
                  </a:cubicBezTo>
                  <a:cubicBezTo>
                    <a:pt x="690" y="650"/>
                    <a:pt x="316" y="1280"/>
                    <a:pt x="121" y="2045"/>
                  </a:cubicBezTo>
                  <a:cubicBezTo>
                    <a:pt x="61" y="2330"/>
                    <a:pt x="1" y="2630"/>
                    <a:pt x="121" y="2930"/>
                  </a:cubicBezTo>
                  <a:cubicBezTo>
                    <a:pt x="158" y="2959"/>
                    <a:pt x="190" y="2971"/>
                    <a:pt x="218" y="2971"/>
                  </a:cubicBezTo>
                  <a:cubicBezTo>
                    <a:pt x="291" y="2971"/>
                    <a:pt x="337" y="2890"/>
                    <a:pt x="390" y="2825"/>
                  </a:cubicBezTo>
                  <a:cubicBezTo>
                    <a:pt x="526" y="2660"/>
                    <a:pt x="676" y="2525"/>
                    <a:pt x="810" y="2345"/>
                  </a:cubicBezTo>
                  <a:cubicBezTo>
                    <a:pt x="1260" y="1880"/>
                    <a:pt x="1576" y="1325"/>
                    <a:pt x="1830" y="710"/>
                  </a:cubicBezTo>
                  <a:cubicBezTo>
                    <a:pt x="1950" y="440"/>
                    <a:pt x="1920" y="140"/>
                    <a:pt x="1800" y="50"/>
                  </a:cubicBezTo>
                  <a:cubicBezTo>
                    <a:pt x="1739" y="15"/>
                    <a:pt x="1681" y="0"/>
                    <a:pt x="1626"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277" name="Google Shape;277;p34"/>
            <p:cNvSpPr/>
            <p:nvPr/>
          </p:nvSpPr>
          <p:spPr>
            <a:xfrm>
              <a:off x="-1826635" y="1587229"/>
              <a:ext cx="93761" cy="130004"/>
            </a:xfrm>
            <a:custGeom>
              <a:avLst/>
              <a:gdLst/>
              <a:ahLst/>
              <a:cxnLst/>
              <a:rect l="l" t="t" r="r" b="b"/>
              <a:pathLst>
                <a:path w="2142" h="2970" extrusionOk="0">
                  <a:moveTo>
                    <a:pt x="136" y="1"/>
                  </a:moveTo>
                  <a:cubicBezTo>
                    <a:pt x="0" y="136"/>
                    <a:pt x="0" y="136"/>
                    <a:pt x="120" y="511"/>
                  </a:cubicBezTo>
                  <a:cubicBezTo>
                    <a:pt x="420" y="1231"/>
                    <a:pt x="780" y="1890"/>
                    <a:pt x="1200" y="2520"/>
                  </a:cubicBezTo>
                  <a:cubicBezTo>
                    <a:pt x="1335" y="2716"/>
                    <a:pt x="1530" y="2850"/>
                    <a:pt x="1740" y="2940"/>
                  </a:cubicBezTo>
                  <a:cubicBezTo>
                    <a:pt x="1795" y="2960"/>
                    <a:pt x="1846" y="2969"/>
                    <a:pt x="1891" y="2969"/>
                  </a:cubicBezTo>
                  <a:cubicBezTo>
                    <a:pt x="2053" y="2969"/>
                    <a:pt x="2142" y="2845"/>
                    <a:pt x="2130" y="2610"/>
                  </a:cubicBezTo>
                  <a:cubicBezTo>
                    <a:pt x="2115" y="2386"/>
                    <a:pt x="2085" y="2176"/>
                    <a:pt x="1965" y="1980"/>
                  </a:cubicBezTo>
                  <a:cubicBezTo>
                    <a:pt x="1500" y="1141"/>
                    <a:pt x="870" y="511"/>
                    <a:pt x="136"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278" name="Google Shape;278;p34"/>
            <p:cNvSpPr/>
            <p:nvPr/>
          </p:nvSpPr>
          <p:spPr>
            <a:xfrm>
              <a:off x="-1823965" y="1538247"/>
              <a:ext cx="132587" cy="74939"/>
            </a:xfrm>
            <a:custGeom>
              <a:avLst/>
              <a:gdLst/>
              <a:ahLst/>
              <a:cxnLst/>
              <a:rect l="l" t="t" r="r" b="b"/>
              <a:pathLst>
                <a:path w="3029" h="1712" extrusionOk="0">
                  <a:moveTo>
                    <a:pt x="151" y="0"/>
                  </a:moveTo>
                  <a:cubicBezTo>
                    <a:pt x="63" y="0"/>
                    <a:pt x="0" y="51"/>
                    <a:pt x="59" y="206"/>
                  </a:cubicBezTo>
                  <a:cubicBezTo>
                    <a:pt x="225" y="326"/>
                    <a:pt x="389" y="446"/>
                    <a:pt x="539" y="580"/>
                  </a:cubicBezTo>
                  <a:cubicBezTo>
                    <a:pt x="1004" y="985"/>
                    <a:pt x="1514" y="1270"/>
                    <a:pt x="2039" y="1540"/>
                  </a:cubicBezTo>
                  <a:cubicBezTo>
                    <a:pt x="2234" y="1645"/>
                    <a:pt x="2444" y="1705"/>
                    <a:pt x="2669" y="1705"/>
                  </a:cubicBezTo>
                  <a:cubicBezTo>
                    <a:pt x="2696" y="1709"/>
                    <a:pt x="2724" y="1712"/>
                    <a:pt x="2752" y="1712"/>
                  </a:cubicBezTo>
                  <a:cubicBezTo>
                    <a:pt x="2833" y="1712"/>
                    <a:pt x="2913" y="1689"/>
                    <a:pt x="2968" y="1600"/>
                  </a:cubicBezTo>
                  <a:cubicBezTo>
                    <a:pt x="3028" y="1450"/>
                    <a:pt x="2984" y="1330"/>
                    <a:pt x="2924" y="1210"/>
                  </a:cubicBezTo>
                  <a:cubicBezTo>
                    <a:pt x="2878" y="1150"/>
                    <a:pt x="2848" y="1090"/>
                    <a:pt x="2804" y="1045"/>
                  </a:cubicBezTo>
                  <a:cubicBezTo>
                    <a:pt x="2354" y="655"/>
                    <a:pt x="1874" y="326"/>
                    <a:pt x="1304" y="206"/>
                  </a:cubicBezTo>
                  <a:cubicBezTo>
                    <a:pt x="959" y="86"/>
                    <a:pt x="585" y="116"/>
                    <a:pt x="225" y="10"/>
                  </a:cubicBezTo>
                  <a:cubicBezTo>
                    <a:pt x="199" y="4"/>
                    <a:pt x="174" y="0"/>
                    <a:pt x="151"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279" name="Google Shape;279;p34"/>
            <p:cNvSpPr/>
            <p:nvPr/>
          </p:nvSpPr>
          <p:spPr>
            <a:xfrm>
              <a:off x="-1955329" y="1524896"/>
              <a:ext cx="54541" cy="146682"/>
            </a:xfrm>
            <a:custGeom>
              <a:avLst/>
              <a:gdLst/>
              <a:ahLst/>
              <a:cxnLst/>
              <a:rect l="l" t="t" r="r" b="b"/>
              <a:pathLst>
                <a:path w="1246" h="3351" extrusionOk="0">
                  <a:moveTo>
                    <a:pt x="171" y="0"/>
                  </a:moveTo>
                  <a:cubicBezTo>
                    <a:pt x="115" y="0"/>
                    <a:pt x="87" y="119"/>
                    <a:pt x="46" y="181"/>
                  </a:cubicBezTo>
                  <a:cubicBezTo>
                    <a:pt x="1" y="1035"/>
                    <a:pt x="226" y="1845"/>
                    <a:pt x="451" y="2640"/>
                  </a:cubicBezTo>
                  <a:cubicBezTo>
                    <a:pt x="511" y="2880"/>
                    <a:pt x="646" y="3090"/>
                    <a:pt x="810" y="3254"/>
                  </a:cubicBezTo>
                  <a:cubicBezTo>
                    <a:pt x="863" y="3317"/>
                    <a:pt x="922" y="3350"/>
                    <a:pt x="988" y="3350"/>
                  </a:cubicBezTo>
                  <a:cubicBezTo>
                    <a:pt x="1018" y="3350"/>
                    <a:pt x="1048" y="3344"/>
                    <a:pt x="1080" y="3330"/>
                  </a:cubicBezTo>
                  <a:cubicBezTo>
                    <a:pt x="1186" y="3284"/>
                    <a:pt x="1216" y="3180"/>
                    <a:pt x="1216" y="3074"/>
                  </a:cubicBezTo>
                  <a:cubicBezTo>
                    <a:pt x="1230" y="2910"/>
                    <a:pt x="1246" y="2730"/>
                    <a:pt x="1216" y="2580"/>
                  </a:cubicBezTo>
                  <a:cubicBezTo>
                    <a:pt x="1066" y="1665"/>
                    <a:pt x="796" y="825"/>
                    <a:pt x="271" y="91"/>
                  </a:cubicBezTo>
                  <a:cubicBezTo>
                    <a:pt x="229" y="25"/>
                    <a:pt x="197" y="0"/>
                    <a:pt x="171"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280" name="Google Shape;280;p34"/>
            <p:cNvSpPr/>
            <p:nvPr/>
          </p:nvSpPr>
          <p:spPr>
            <a:xfrm>
              <a:off x="-1587020" y="1656391"/>
              <a:ext cx="84612" cy="128647"/>
            </a:xfrm>
            <a:custGeom>
              <a:avLst/>
              <a:gdLst/>
              <a:ahLst/>
              <a:cxnLst/>
              <a:rect l="l" t="t" r="r" b="b"/>
              <a:pathLst>
                <a:path w="1933" h="2939" extrusionOk="0">
                  <a:moveTo>
                    <a:pt x="252" y="0"/>
                  </a:moveTo>
                  <a:cubicBezTo>
                    <a:pt x="213" y="0"/>
                    <a:pt x="173" y="12"/>
                    <a:pt x="135" y="40"/>
                  </a:cubicBezTo>
                  <a:cubicBezTo>
                    <a:pt x="15" y="130"/>
                    <a:pt x="1" y="296"/>
                    <a:pt x="31" y="446"/>
                  </a:cubicBezTo>
                  <a:cubicBezTo>
                    <a:pt x="105" y="866"/>
                    <a:pt x="225" y="1240"/>
                    <a:pt x="465" y="1586"/>
                  </a:cubicBezTo>
                  <a:cubicBezTo>
                    <a:pt x="765" y="2020"/>
                    <a:pt x="1140" y="2366"/>
                    <a:pt x="1545" y="2680"/>
                  </a:cubicBezTo>
                  <a:cubicBezTo>
                    <a:pt x="1650" y="2756"/>
                    <a:pt x="1740" y="2846"/>
                    <a:pt x="1845" y="2936"/>
                  </a:cubicBezTo>
                  <a:cubicBezTo>
                    <a:pt x="1854" y="2938"/>
                    <a:pt x="1863" y="2939"/>
                    <a:pt x="1871" y="2939"/>
                  </a:cubicBezTo>
                  <a:cubicBezTo>
                    <a:pt x="1913" y="2939"/>
                    <a:pt x="1932" y="2906"/>
                    <a:pt x="1920" y="2830"/>
                  </a:cubicBezTo>
                  <a:cubicBezTo>
                    <a:pt x="1920" y="2816"/>
                    <a:pt x="1920" y="2786"/>
                    <a:pt x="1905" y="2756"/>
                  </a:cubicBezTo>
                  <a:cubicBezTo>
                    <a:pt x="1890" y="2740"/>
                    <a:pt x="1860" y="2710"/>
                    <a:pt x="1845" y="2680"/>
                  </a:cubicBezTo>
                  <a:cubicBezTo>
                    <a:pt x="1800" y="2636"/>
                    <a:pt x="1815" y="2560"/>
                    <a:pt x="1770" y="2516"/>
                  </a:cubicBezTo>
                  <a:cubicBezTo>
                    <a:pt x="1695" y="2440"/>
                    <a:pt x="1755" y="2336"/>
                    <a:pt x="1695" y="2260"/>
                  </a:cubicBezTo>
                  <a:cubicBezTo>
                    <a:pt x="1590" y="1916"/>
                    <a:pt x="1455" y="1600"/>
                    <a:pt x="1305" y="1286"/>
                  </a:cubicBezTo>
                  <a:cubicBezTo>
                    <a:pt x="1080" y="850"/>
                    <a:pt x="825" y="446"/>
                    <a:pt x="481" y="116"/>
                  </a:cubicBezTo>
                  <a:cubicBezTo>
                    <a:pt x="419" y="55"/>
                    <a:pt x="337" y="0"/>
                    <a:pt x="252"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281" name="Google Shape;281;p34"/>
            <p:cNvSpPr/>
            <p:nvPr/>
          </p:nvSpPr>
          <p:spPr>
            <a:xfrm>
              <a:off x="-2022302" y="1462869"/>
              <a:ext cx="255456" cy="146725"/>
            </a:xfrm>
            <a:custGeom>
              <a:avLst/>
              <a:gdLst/>
              <a:ahLst/>
              <a:cxnLst/>
              <a:rect l="l" t="t" r="r" b="b"/>
              <a:pathLst>
                <a:path w="5836" h="3352" extrusionOk="0">
                  <a:moveTo>
                    <a:pt x="142" y="0"/>
                  </a:moveTo>
                  <a:cubicBezTo>
                    <a:pt x="95" y="0"/>
                    <a:pt x="48" y="3"/>
                    <a:pt x="1" y="8"/>
                  </a:cubicBezTo>
                  <a:cubicBezTo>
                    <a:pt x="256" y="142"/>
                    <a:pt x="511" y="232"/>
                    <a:pt x="766" y="338"/>
                  </a:cubicBezTo>
                  <a:cubicBezTo>
                    <a:pt x="871" y="368"/>
                    <a:pt x="991" y="382"/>
                    <a:pt x="1051" y="488"/>
                  </a:cubicBezTo>
                  <a:cubicBezTo>
                    <a:pt x="1276" y="832"/>
                    <a:pt x="1546" y="1148"/>
                    <a:pt x="1576" y="1598"/>
                  </a:cubicBezTo>
                  <a:cubicBezTo>
                    <a:pt x="1632" y="1553"/>
                    <a:pt x="1671" y="1475"/>
                    <a:pt x="1730" y="1475"/>
                  </a:cubicBezTo>
                  <a:cubicBezTo>
                    <a:pt x="1751" y="1475"/>
                    <a:pt x="1774" y="1485"/>
                    <a:pt x="1801" y="1508"/>
                  </a:cubicBezTo>
                  <a:cubicBezTo>
                    <a:pt x="1741" y="1178"/>
                    <a:pt x="1501" y="952"/>
                    <a:pt x="1411" y="608"/>
                  </a:cubicBezTo>
                  <a:lnTo>
                    <a:pt x="1411" y="608"/>
                  </a:lnTo>
                  <a:cubicBezTo>
                    <a:pt x="1756" y="652"/>
                    <a:pt x="2041" y="878"/>
                    <a:pt x="2326" y="1028"/>
                  </a:cubicBezTo>
                  <a:cubicBezTo>
                    <a:pt x="2986" y="1372"/>
                    <a:pt x="3166" y="2032"/>
                    <a:pt x="3270" y="2767"/>
                  </a:cubicBezTo>
                  <a:cubicBezTo>
                    <a:pt x="3390" y="2692"/>
                    <a:pt x="3300" y="2497"/>
                    <a:pt x="3420" y="2422"/>
                  </a:cubicBezTo>
                  <a:cubicBezTo>
                    <a:pt x="3390" y="2317"/>
                    <a:pt x="3376" y="2212"/>
                    <a:pt x="3346" y="2092"/>
                  </a:cubicBezTo>
                  <a:cubicBezTo>
                    <a:pt x="3300" y="2062"/>
                    <a:pt x="3316" y="1972"/>
                    <a:pt x="3270" y="1928"/>
                  </a:cubicBezTo>
                  <a:cubicBezTo>
                    <a:pt x="3210" y="1762"/>
                    <a:pt x="3210" y="1762"/>
                    <a:pt x="3346" y="1762"/>
                  </a:cubicBezTo>
                  <a:cubicBezTo>
                    <a:pt x="3376" y="1792"/>
                    <a:pt x="3390" y="1822"/>
                    <a:pt x="3420" y="1852"/>
                  </a:cubicBezTo>
                  <a:cubicBezTo>
                    <a:pt x="3436" y="1882"/>
                    <a:pt x="3466" y="1898"/>
                    <a:pt x="3496" y="1928"/>
                  </a:cubicBezTo>
                  <a:cubicBezTo>
                    <a:pt x="3916" y="2272"/>
                    <a:pt x="4350" y="2602"/>
                    <a:pt x="4500" y="3232"/>
                  </a:cubicBezTo>
                  <a:cubicBezTo>
                    <a:pt x="4516" y="3277"/>
                    <a:pt x="4560" y="3307"/>
                    <a:pt x="4590" y="3352"/>
                  </a:cubicBezTo>
                  <a:cubicBezTo>
                    <a:pt x="4590" y="3262"/>
                    <a:pt x="4590" y="3172"/>
                    <a:pt x="4546" y="3082"/>
                  </a:cubicBezTo>
                  <a:cubicBezTo>
                    <a:pt x="4516" y="2992"/>
                    <a:pt x="4516" y="2902"/>
                    <a:pt x="4606" y="2842"/>
                  </a:cubicBezTo>
                  <a:cubicBezTo>
                    <a:pt x="4590" y="2812"/>
                    <a:pt x="4590" y="2782"/>
                    <a:pt x="4576" y="2767"/>
                  </a:cubicBezTo>
                  <a:cubicBezTo>
                    <a:pt x="4246" y="2452"/>
                    <a:pt x="3990" y="2062"/>
                    <a:pt x="3646" y="1792"/>
                  </a:cubicBezTo>
                  <a:cubicBezTo>
                    <a:pt x="3570" y="1732"/>
                    <a:pt x="3480" y="1672"/>
                    <a:pt x="3466" y="1538"/>
                  </a:cubicBezTo>
                  <a:lnTo>
                    <a:pt x="3466" y="1538"/>
                  </a:lnTo>
                  <a:cubicBezTo>
                    <a:pt x="3870" y="1642"/>
                    <a:pt x="4246" y="1718"/>
                    <a:pt x="4590" y="1928"/>
                  </a:cubicBezTo>
                  <a:cubicBezTo>
                    <a:pt x="4602" y="1813"/>
                    <a:pt x="4648" y="1786"/>
                    <a:pt x="4723" y="1786"/>
                  </a:cubicBezTo>
                  <a:cubicBezTo>
                    <a:pt x="4746" y="1786"/>
                    <a:pt x="4772" y="1789"/>
                    <a:pt x="4800" y="1792"/>
                  </a:cubicBezTo>
                  <a:cubicBezTo>
                    <a:pt x="5108" y="1833"/>
                    <a:pt x="5415" y="1932"/>
                    <a:pt x="5723" y="1932"/>
                  </a:cubicBezTo>
                  <a:cubicBezTo>
                    <a:pt x="5760" y="1932"/>
                    <a:pt x="5798" y="1931"/>
                    <a:pt x="5835" y="1928"/>
                  </a:cubicBezTo>
                  <a:cubicBezTo>
                    <a:pt x="5805" y="1868"/>
                    <a:pt x="5745" y="1868"/>
                    <a:pt x="5685" y="1852"/>
                  </a:cubicBezTo>
                  <a:cubicBezTo>
                    <a:pt x="5160" y="1732"/>
                    <a:pt x="4620" y="1718"/>
                    <a:pt x="4096" y="1522"/>
                  </a:cubicBezTo>
                  <a:cubicBezTo>
                    <a:pt x="3750" y="1402"/>
                    <a:pt x="3346" y="1402"/>
                    <a:pt x="3016" y="1238"/>
                  </a:cubicBezTo>
                  <a:cubicBezTo>
                    <a:pt x="2656" y="1058"/>
                    <a:pt x="2326" y="818"/>
                    <a:pt x="1981" y="608"/>
                  </a:cubicBezTo>
                  <a:cubicBezTo>
                    <a:pt x="1906" y="578"/>
                    <a:pt x="1816" y="562"/>
                    <a:pt x="1801" y="442"/>
                  </a:cubicBezTo>
                  <a:cubicBezTo>
                    <a:pt x="2056" y="412"/>
                    <a:pt x="2296" y="382"/>
                    <a:pt x="2536" y="352"/>
                  </a:cubicBezTo>
                  <a:cubicBezTo>
                    <a:pt x="2594" y="270"/>
                    <a:pt x="2662" y="262"/>
                    <a:pt x="2732" y="262"/>
                  </a:cubicBezTo>
                  <a:cubicBezTo>
                    <a:pt x="2751" y="262"/>
                    <a:pt x="2771" y="262"/>
                    <a:pt x="2790" y="262"/>
                  </a:cubicBezTo>
                  <a:cubicBezTo>
                    <a:pt x="2811" y="264"/>
                    <a:pt x="2831" y="264"/>
                    <a:pt x="2851" y="264"/>
                  </a:cubicBezTo>
                  <a:cubicBezTo>
                    <a:pt x="3066" y="264"/>
                    <a:pt x="3256" y="187"/>
                    <a:pt x="3420" y="22"/>
                  </a:cubicBezTo>
                  <a:lnTo>
                    <a:pt x="3420" y="22"/>
                  </a:lnTo>
                  <a:cubicBezTo>
                    <a:pt x="3079" y="132"/>
                    <a:pt x="2736" y="204"/>
                    <a:pt x="2383" y="204"/>
                  </a:cubicBezTo>
                  <a:cubicBezTo>
                    <a:pt x="2349" y="204"/>
                    <a:pt x="2315" y="204"/>
                    <a:pt x="2280" y="202"/>
                  </a:cubicBezTo>
                  <a:cubicBezTo>
                    <a:pt x="2272" y="200"/>
                    <a:pt x="2264" y="198"/>
                    <a:pt x="2256" y="198"/>
                  </a:cubicBezTo>
                  <a:cubicBezTo>
                    <a:pt x="2224" y="198"/>
                    <a:pt x="2197" y="218"/>
                    <a:pt x="2161" y="218"/>
                  </a:cubicBezTo>
                  <a:cubicBezTo>
                    <a:pt x="1934" y="262"/>
                    <a:pt x="1711" y="299"/>
                    <a:pt x="1488" y="299"/>
                  </a:cubicBezTo>
                  <a:cubicBezTo>
                    <a:pt x="1254" y="299"/>
                    <a:pt x="1019" y="258"/>
                    <a:pt x="781" y="142"/>
                  </a:cubicBezTo>
                  <a:cubicBezTo>
                    <a:pt x="583" y="56"/>
                    <a:pt x="364" y="0"/>
                    <a:pt x="142"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282" name="Google Shape;282;p34"/>
            <p:cNvSpPr/>
            <p:nvPr/>
          </p:nvSpPr>
          <p:spPr>
            <a:xfrm>
              <a:off x="-1489231" y="1687251"/>
              <a:ext cx="95249" cy="170844"/>
            </a:xfrm>
            <a:custGeom>
              <a:avLst/>
              <a:gdLst/>
              <a:ahLst/>
              <a:cxnLst/>
              <a:rect l="l" t="t" r="r" b="b"/>
              <a:pathLst>
                <a:path w="2176" h="3903" extrusionOk="0">
                  <a:moveTo>
                    <a:pt x="1945" y="0"/>
                  </a:moveTo>
                  <a:cubicBezTo>
                    <a:pt x="1833" y="0"/>
                    <a:pt x="1655" y="146"/>
                    <a:pt x="1546" y="341"/>
                  </a:cubicBezTo>
                  <a:cubicBezTo>
                    <a:pt x="1440" y="521"/>
                    <a:pt x="1350" y="731"/>
                    <a:pt x="1230" y="895"/>
                  </a:cubicBezTo>
                  <a:cubicBezTo>
                    <a:pt x="1096" y="1045"/>
                    <a:pt x="1036" y="1241"/>
                    <a:pt x="960" y="1421"/>
                  </a:cubicBezTo>
                  <a:cubicBezTo>
                    <a:pt x="856" y="1721"/>
                    <a:pt x="856" y="2035"/>
                    <a:pt x="720" y="2320"/>
                  </a:cubicBezTo>
                  <a:cubicBezTo>
                    <a:pt x="690" y="2395"/>
                    <a:pt x="660" y="2470"/>
                    <a:pt x="630" y="2560"/>
                  </a:cubicBezTo>
                  <a:cubicBezTo>
                    <a:pt x="586" y="2605"/>
                    <a:pt x="600" y="2680"/>
                    <a:pt x="556" y="2725"/>
                  </a:cubicBezTo>
                  <a:cubicBezTo>
                    <a:pt x="480" y="2905"/>
                    <a:pt x="286" y="2905"/>
                    <a:pt x="196" y="3055"/>
                  </a:cubicBezTo>
                  <a:cubicBezTo>
                    <a:pt x="61" y="3130"/>
                    <a:pt x="61" y="3265"/>
                    <a:pt x="121" y="3400"/>
                  </a:cubicBezTo>
                  <a:lnTo>
                    <a:pt x="121" y="3550"/>
                  </a:lnTo>
                  <a:cubicBezTo>
                    <a:pt x="76" y="3595"/>
                    <a:pt x="91" y="3670"/>
                    <a:pt x="46" y="3730"/>
                  </a:cubicBezTo>
                  <a:cubicBezTo>
                    <a:pt x="1" y="3790"/>
                    <a:pt x="1" y="3850"/>
                    <a:pt x="61" y="3895"/>
                  </a:cubicBezTo>
                  <a:cubicBezTo>
                    <a:pt x="72" y="3900"/>
                    <a:pt x="82" y="3903"/>
                    <a:pt x="92" y="3903"/>
                  </a:cubicBezTo>
                  <a:cubicBezTo>
                    <a:pt x="137" y="3903"/>
                    <a:pt x="172" y="3854"/>
                    <a:pt x="196" y="3805"/>
                  </a:cubicBezTo>
                  <a:cubicBezTo>
                    <a:pt x="211" y="3775"/>
                    <a:pt x="241" y="3745"/>
                    <a:pt x="256" y="3730"/>
                  </a:cubicBezTo>
                  <a:cubicBezTo>
                    <a:pt x="616" y="3175"/>
                    <a:pt x="960" y="2635"/>
                    <a:pt x="1336" y="2111"/>
                  </a:cubicBezTo>
                  <a:cubicBezTo>
                    <a:pt x="1650" y="1661"/>
                    <a:pt x="1906" y="1151"/>
                    <a:pt x="2056" y="595"/>
                  </a:cubicBezTo>
                  <a:cubicBezTo>
                    <a:pt x="2116" y="401"/>
                    <a:pt x="2176" y="191"/>
                    <a:pt x="2010" y="25"/>
                  </a:cubicBezTo>
                  <a:cubicBezTo>
                    <a:pt x="1993" y="8"/>
                    <a:pt x="1971" y="0"/>
                    <a:pt x="1945"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283" name="Google Shape;283;p34"/>
            <p:cNvSpPr/>
            <p:nvPr/>
          </p:nvSpPr>
          <p:spPr>
            <a:xfrm>
              <a:off x="-2248741" y="1639232"/>
              <a:ext cx="69642" cy="134688"/>
            </a:xfrm>
            <a:custGeom>
              <a:avLst/>
              <a:gdLst/>
              <a:ahLst/>
              <a:cxnLst/>
              <a:rect l="l" t="t" r="r" b="b"/>
              <a:pathLst>
                <a:path w="1591" h="3077" extrusionOk="0">
                  <a:moveTo>
                    <a:pt x="255" y="0"/>
                  </a:moveTo>
                  <a:cubicBezTo>
                    <a:pt x="157" y="0"/>
                    <a:pt x="61" y="95"/>
                    <a:pt x="15" y="223"/>
                  </a:cubicBezTo>
                  <a:cubicBezTo>
                    <a:pt x="1" y="298"/>
                    <a:pt x="1" y="388"/>
                    <a:pt x="1" y="462"/>
                  </a:cubicBezTo>
                  <a:cubicBezTo>
                    <a:pt x="1" y="1018"/>
                    <a:pt x="195" y="1498"/>
                    <a:pt x="450" y="1962"/>
                  </a:cubicBezTo>
                  <a:cubicBezTo>
                    <a:pt x="675" y="2352"/>
                    <a:pt x="1035" y="2592"/>
                    <a:pt x="1305" y="2908"/>
                  </a:cubicBezTo>
                  <a:cubicBezTo>
                    <a:pt x="1373" y="2962"/>
                    <a:pt x="1404" y="3076"/>
                    <a:pt x="1497" y="3076"/>
                  </a:cubicBezTo>
                  <a:cubicBezTo>
                    <a:pt x="1508" y="3076"/>
                    <a:pt x="1518" y="3075"/>
                    <a:pt x="1530" y="3072"/>
                  </a:cubicBezTo>
                  <a:cubicBezTo>
                    <a:pt x="1590" y="3042"/>
                    <a:pt x="1590" y="2968"/>
                    <a:pt x="1545" y="2908"/>
                  </a:cubicBezTo>
                  <a:cubicBezTo>
                    <a:pt x="1530" y="2758"/>
                    <a:pt x="1470" y="2638"/>
                    <a:pt x="1410" y="2518"/>
                  </a:cubicBezTo>
                  <a:cubicBezTo>
                    <a:pt x="1185" y="2038"/>
                    <a:pt x="1035" y="1512"/>
                    <a:pt x="870" y="988"/>
                  </a:cubicBezTo>
                  <a:cubicBezTo>
                    <a:pt x="840" y="942"/>
                    <a:pt x="855" y="868"/>
                    <a:pt x="810" y="822"/>
                  </a:cubicBezTo>
                  <a:cubicBezTo>
                    <a:pt x="765" y="778"/>
                    <a:pt x="780" y="702"/>
                    <a:pt x="735" y="658"/>
                  </a:cubicBezTo>
                  <a:cubicBezTo>
                    <a:pt x="630" y="478"/>
                    <a:pt x="525" y="313"/>
                    <a:pt x="435" y="133"/>
                  </a:cubicBezTo>
                  <a:cubicBezTo>
                    <a:pt x="382" y="39"/>
                    <a:pt x="318" y="0"/>
                    <a:pt x="255"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284" name="Google Shape;284;p34"/>
            <p:cNvSpPr/>
            <p:nvPr/>
          </p:nvSpPr>
          <p:spPr>
            <a:xfrm>
              <a:off x="-1567322" y="1579656"/>
              <a:ext cx="80760" cy="113984"/>
            </a:xfrm>
            <a:custGeom>
              <a:avLst/>
              <a:gdLst/>
              <a:ahLst/>
              <a:cxnLst/>
              <a:rect l="l" t="t" r="r" b="b"/>
              <a:pathLst>
                <a:path w="1845" h="2604" extrusionOk="0">
                  <a:moveTo>
                    <a:pt x="309" y="1"/>
                  </a:moveTo>
                  <a:cubicBezTo>
                    <a:pt x="263" y="1"/>
                    <a:pt x="215" y="16"/>
                    <a:pt x="165" y="54"/>
                  </a:cubicBezTo>
                  <a:cubicBezTo>
                    <a:pt x="1" y="189"/>
                    <a:pt x="60" y="399"/>
                    <a:pt x="105" y="594"/>
                  </a:cubicBezTo>
                  <a:cubicBezTo>
                    <a:pt x="135" y="729"/>
                    <a:pt x="195" y="849"/>
                    <a:pt x="255" y="969"/>
                  </a:cubicBezTo>
                  <a:cubicBezTo>
                    <a:pt x="570" y="1584"/>
                    <a:pt x="1080" y="1973"/>
                    <a:pt x="1530" y="2439"/>
                  </a:cubicBezTo>
                  <a:cubicBezTo>
                    <a:pt x="1560" y="2453"/>
                    <a:pt x="1590" y="2483"/>
                    <a:pt x="1605" y="2513"/>
                  </a:cubicBezTo>
                  <a:cubicBezTo>
                    <a:pt x="1635" y="2543"/>
                    <a:pt x="1665" y="2559"/>
                    <a:pt x="1680" y="2603"/>
                  </a:cubicBezTo>
                  <a:cubicBezTo>
                    <a:pt x="1845" y="2573"/>
                    <a:pt x="1800" y="2453"/>
                    <a:pt x="1755" y="2349"/>
                  </a:cubicBezTo>
                  <a:cubicBezTo>
                    <a:pt x="1680" y="2273"/>
                    <a:pt x="1755" y="2169"/>
                    <a:pt x="1680" y="2093"/>
                  </a:cubicBezTo>
                  <a:cubicBezTo>
                    <a:pt x="1575" y="1584"/>
                    <a:pt x="1335" y="1164"/>
                    <a:pt x="1050" y="759"/>
                  </a:cubicBezTo>
                  <a:cubicBezTo>
                    <a:pt x="915" y="564"/>
                    <a:pt x="795" y="354"/>
                    <a:pt x="630" y="189"/>
                  </a:cubicBezTo>
                  <a:cubicBezTo>
                    <a:pt x="533" y="103"/>
                    <a:pt x="428" y="1"/>
                    <a:pt x="309"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285" name="Google Shape;285;p34"/>
            <p:cNvSpPr/>
            <p:nvPr/>
          </p:nvSpPr>
          <p:spPr>
            <a:xfrm>
              <a:off x="-2191660" y="1620759"/>
              <a:ext cx="78178" cy="210239"/>
            </a:xfrm>
            <a:custGeom>
              <a:avLst/>
              <a:gdLst/>
              <a:ahLst/>
              <a:cxnLst/>
              <a:rect l="l" t="t" r="r" b="b"/>
              <a:pathLst>
                <a:path w="1786" h="4803" extrusionOk="0">
                  <a:moveTo>
                    <a:pt x="1650" y="0"/>
                  </a:moveTo>
                  <a:cubicBezTo>
                    <a:pt x="1486" y="105"/>
                    <a:pt x="1350" y="225"/>
                    <a:pt x="1230" y="390"/>
                  </a:cubicBezTo>
                  <a:cubicBezTo>
                    <a:pt x="1170" y="495"/>
                    <a:pt x="1080" y="570"/>
                    <a:pt x="961" y="585"/>
                  </a:cubicBezTo>
                  <a:cubicBezTo>
                    <a:pt x="796" y="1064"/>
                    <a:pt x="796" y="1590"/>
                    <a:pt x="646" y="2144"/>
                  </a:cubicBezTo>
                  <a:cubicBezTo>
                    <a:pt x="541" y="1830"/>
                    <a:pt x="466" y="1574"/>
                    <a:pt x="391" y="1304"/>
                  </a:cubicBezTo>
                  <a:cubicBezTo>
                    <a:pt x="301" y="1380"/>
                    <a:pt x="316" y="1484"/>
                    <a:pt x="316" y="1574"/>
                  </a:cubicBezTo>
                  <a:cubicBezTo>
                    <a:pt x="316" y="1634"/>
                    <a:pt x="316" y="1694"/>
                    <a:pt x="331" y="1740"/>
                  </a:cubicBezTo>
                  <a:cubicBezTo>
                    <a:pt x="496" y="2324"/>
                    <a:pt x="661" y="2894"/>
                    <a:pt x="616" y="3510"/>
                  </a:cubicBezTo>
                  <a:cubicBezTo>
                    <a:pt x="616" y="3570"/>
                    <a:pt x="646" y="3614"/>
                    <a:pt x="646" y="3674"/>
                  </a:cubicBezTo>
                  <a:cubicBezTo>
                    <a:pt x="661" y="3750"/>
                    <a:pt x="691" y="3839"/>
                    <a:pt x="571" y="3884"/>
                  </a:cubicBezTo>
                  <a:cubicBezTo>
                    <a:pt x="406" y="3750"/>
                    <a:pt x="361" y="3510"/>
                    <a:pt x="241" y="3330"/>
                  </a:cubicBezTo>
                  <a:cubicBezTo>
                    <a:pt x="230" y="3382"/>
                    <a:pt x="227" y="3435"/>
                    <a:pt x="189" y="3435"/>
                  </a:cubicBezTo>
                  <a:cubicBezTo>
                    <a:pt x="174" y="3435"/>
                    <a:pt x="152" y="3426"/>
                    <a:pt x="121" y="3404"/>
                  </a:cubicBezTo>
                  <a:cubicBezTo>
                    <a:pt x="91" y="3374"/>
                    <a:pt x="46" y="3360"/>
                    <a:pt x="1" y="3330"/>
                  </a:cubicBezTo>
                  <a:lnTo>
                    <a:pt x="1" y="3330"/>
                  </a:lnTo>
                  <a:cubicBezTo>
                    <a:pt x="31" y="3374"/>
                    <a:pt x="31" y="3434"/>
                    <a:pt x="61" y="3480"/>
                  </a:cubicBezTo>
                  <a:cubicBezTo>
                    <a:pt x="316" y="3884"/>
                    <a:pt x="691" y="4214"/>
                    <a:pt x="826" y="4724"/>
                  </a:cubicBezTo>
                  <a:cubicBezTo>
                    <a:pt x="826" y="4763"/>
                    <a:pt x="860" y="4802"/>
                    <a:pt x="908" y="4802"/>
                  </a:cubicBezTo>
                  <a:cubicBezTo>
                    <a:pt x="915" y="4802"/>
                    <a:pt x="923" y="4801"/>
                    <a:pt x="931" y="4799"/>
                  </a:cubicBezTo>
                  <a:cubicBezTo>
                    <a:pt x="1006" y="4769"/>
                    <a:pt x="1020" y="4694"/>
                    <a:pt x="991" y="4634"/>
                  </a:cubicBezTo>
                  <a:cubicBezTo>
                    <a:pt x="871" y="4409"/>
                    <a:pt x="901" y="4214"/>
                    <a:pt x="1036" y="3989"/>
                  </a:cubicBezTo>
                  <a:cubicBezTo>
                    <a:pt x="1230" y="3674"/>
                    <a:pt x="1470" y="3494"/>
                    <a:pt x="1786" y="3404"/>
                  </a:cubicBezTo>
                  <a:cubicBezTo>
                    <a:pt x="1680" y="3284"/>
                    <a:pt x="1546" y="3284"/>
                    <a:pt x="1410" y="3240"/>
                  </a:cubicBezTo>
                  <a:cubicBezTo>
                    <a:pt x="1170" y="3374"/>
                    <a:pt x="1096" y="3704"/>
                    <a:pt x="826" y="3884"/>
                  </a:cubicBezTo>
                  <a:cubicBezTo>
                    <a:pt x="826" y="3614"/>
                    <a:pt x="841" y="3390"/>
                    <a:pt x="826" y="3180"/>
                  </a:cubicBezTo>
                  <a:cubicBezTo>
                    <a:pt x="811" y="2894"/>
                    <a:pt x="871" y="2670"/>
                    <a:pt x="1036" y="2460"/>
                  </a:cubicBezTo>
                  <a:cubicBezTo>
                    <a:pt x="1186" y="2234"/>
                    <a:pt x="1336" y="2024"/>
                    <a:pt x="1426" y="1754"/>
                  </a:cubicBezTo>
                  <a:cubicBezTo>
                    <a:pt x="1456" y="1694"/>
                    <a:pt x="1456" y="1634"/>
                    <a:pt x="1410" y="1574"/>
                  </a:cubicBezTo>
                  <a:cubicBezTo>
                    <a:pt x="1186" y="1710"/>
                    <a:pt x="1140" y="2024"/>
                    <a:pt x="931" y="2204"/>
                  </a:cubicBezTo>
                  <a:cubicBezTo>
                    <a:pt x="871" y="2040"/>
                    <a:pt x="901" y="1890"/>
                    <a:pt x="916" y="1740"/>
                  </a:cubicBezTo>
                  <a:cubicBezTo>
                    <a:pt x="961" y="1514"/>
                    <a:pt x="1006" y="1290"/>
                    <a:pt x="1050" y="1050"/>
                  </a:cubicBezTo>
                  <a:cubicBezTo>
                    <a:pt x="1096" y="794"/>
                    <a:pt x="1186" y="585"/>
                    <a:pt x="1366" y="420"/>
                  </a:cubicBezTo>
                  <a:cubicBezTo>
                    <a:pt x="1470" y="300"/>
                    <a:pt x="1620" y="195"/>
                    <a:pt x="1650"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286" name="Google Shape;286;p34"/>
            <p:cNvSpPr/>
            <p:nvPr/>
          </p:nvSpPr>
          <p:spPr>
            <a:xfrm>
              <a:off x="-1527314" y="1501346"/>
              <a:ext cx="62551" cy="120112"/>
            </a:xfrm>
            <a:custGeom>
              <a:avLst/>
              <a:gdLst/>
              <a:ahLst/>
              <a:cxnLst/>
              <a:rect l="l" t="t" r="r" b="b"/>
              <a:pathLst>
                <a:path w="1429" h="2744" extrusionOk="0">
                  <a:moveTo>
                    <a:pt x="211" y="0"/>
                  </a:moveTo>
                  <a:cubicBezTo>
                    <a:pt x="183" y="0"/>
                    <a:pt x="153" y="9"/>
                    <a:pt x="121" y="29"/>
                  </a:cubicBezTo>
                  <a:cubicBezTo>
                    <a:pt x="1" y="103"/>
                    <a:pt x="16" y="239"/>
                    <a:pt x="46" y="359"/>
                  </a:cubicBezTo>
                  <a:cubicBezTo>
                    <a:pt x="226" y="1213"/>
                    <a:pt x="541" y="1963"/>
                    <a:pt x="1126" y="2563"/>
                  </a:cubicBezTo>
                  <a:cubicBezTo>
                    <a:pt x="1186" y="2593"/>
                    <a:pt x="1171" y="2668"/>
                    <a:pt x="1200" y="2728"/>
                  </a:cubicBezTo>
                  <a:cubicBezTo>
                    <a:pt x="1235" y="2739"/>
                    <a:pt x="1264" y="2744"/>
                    <a:pt x="1288" y="2744"/>
                  </a:cubicBezTo>
                  <a:cubicBezTo>
                    <a:pt x="1428" y="2744"/>
                    <a:pt x="1394" y="2575"/>
                    <a:pt x="1380" y="2473"/>
                  </a:cubicBezTo>
                  <a:lnTo>
                    <a:pt x="1290" y="1798"/>
                  </a:lnTo>
                  <a:cubicBezTo>
                    <a:pt x="1156" y="1139"/>
                    <a:pt x="871" y="569"/>
                    <a:pt x="406" y="119"/>
                  </a:cubicBezTo>
                  <a:cubicBezTo>
                    <a:pt x="351" y="63"/>
                    <a:pt x="288" y="0"/>
                    <a:pt x="211"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287" name="Google Shape;287;p34"/>
            <p:cNvSpPr/>
            <p:nvPr/>
          </p:nvSpPr>
          <p:spPr>
            <a:xfrm>
              <a:off x="-2210658" y="1549103"/>
              <a:ext cx="39439" cy="140597"/>
            </a:xfrm>
            <a:custGeom>
              <a:avLst/>
              <a:gdLst/>
              <a:ahLst/>
              <a:cxnLst/>
              <a:rect l="l" t="t" r="r" b="b"/>
              <a:pathLst>
                <a:path w="901" h="3212" extrusionOk="0">
                  <a:moveTo>
                    <a:pt x="372" y="1"/>
                  </a:moveTo>
                  <a:cubicBezTo>
                    <a:pt x="248" y="1"/>
                    <a:pt x="178" y="143"/>
                    <a:pt x="135" y="258"/>
                  </a:cubicBezTo>
                  <a:cubicBezTo>
                    <a:pt x="120" y="318"/>
                    <a:pt x="105" y="392"/>
                    <a:pt x="90" y="452"/>
                  </a:cubicBezTo>
                  <a:cubicBezTo>
                    <a:pt x="0" y="887"/>
                    <a:pt x="60" y="1307"/>
                    <a:pt x="105" y="1727"/>
                  </a:cubicBezTo>
                  <a:cubicBezTo>
                    <a:pt x="135" y="1952"/>
                    <a:pt x="165" y="2192"/>
                    <a:pt x="300" y="2387"/>
                  </a:cubicBezTo>
                  <a:cubicBezTo>
                    <a:pt x="435" y="2597"/>
                    <a:pt x="510" y="2851"/>
                    <a:pt x="675" y="3047"/>
                  </a:cubicBezTo>
                  <a:cubicBezTo>
                    <a:pt x="720" y="3091"/>
                    <a:pt x="705" y="3167"/>
                    <a:pt x="750" y="3211"/>
                  </a:cubicBezTo>
                  <a:cubicBezTo>
                    <a:pt x="840" y="3151"/>
                    <a:pt x="810" y="3047"/>
                    <a:pt x="825" y="2941"/>
                  </a:cubicBezTo>
                  <a:lnTo>
                    <a:pt x="825" y="2881"/>
                  </a:lnTo>
                  <a:cubicBezTo>
                    <a:pt x="900" y="1997"/>
                    <a:pt x="840" y="1127"/>
                    <a:pt x="600" y="288"/>
                  </a:cubicBezTo>
                  <a:cubicBezTo>
                    <a:pt x="585" y="138"/>
                    <a:pt x="510" y="2"/>
                    <a:pt x="390" y="2"/>
                  </a:cubicBezTo>
                  <a:cubicBezTo>
                    <a:pt x="384" y="1"/>
                    <a:pt x="378" y="1"/>
                    <a:pt x="372"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288" name="Google Shape;288;p34"/>
            <p:cNvSpPr/>
            <p:nvPr/>
          </p:nvSpPr>
          <p:spPr>
            <a:xfrm>
              <a:off x="-2129940" y="1606008"/>
              <a:ext cx="97875" cy="91572"/>
            </a:xfrm>
            <a:custGeom>
              <a:avLst/>
              <a:gdLst/>
              <a:ahLst/>
              <a:cxnLst/>
              <a:rect l="l" t="t" r="r" b="b"/>
              <a:pathLst>
                <a:path w="2236" h="2092" extrusionOk="0">
                  <a:moveTo>
                    <a:pt x="1985" y="0"/>
                  </a:moveTo>
                  <a:cubicBezTo>
                    <a:pt x="1960" y="0"/>
                    <a:pt x="1933" y="3"/>
                    <a:pt x="1906" y="7"/>
                  </a:cubicBezTo>
                  <a:cubicBezTo>
                    <a:pt x="1846" y="7"/>
                    <a:pt x="1786" y="37"/>
                    <a:pt x="1726" y="52"/>
                  </a:cubicBezTo>
                  <a:cubicBezTo>
                    <a:pt x="1350" y="202"/>
                    <a:pt x="1050" y="472"/>
                    <a:pt x="810" y="832"/>
                  </a:cubicBezTo>
                  <a:cubicBezTo>
                    <a:pt x="540" y="1191"/>
                    <a:pt x="256" y="1537"/>
                    <a:pt x="0" y="1911"/>
                  </a:cubicBezTo>
                  <a:cubicBezTo>
                    <a:pt x="0" y="1971"/>
                    <a:pt x="0" y="2031"/>
                    <a:pt x="16" y="2091"/>
                  </a:cubicBezTo>
                  <a:cubicBezTo>
                    <a:pt x="30" y="2091"/>
                    <a:pt x="60" y="2091"/>
                    <a:pt x="76" y="2077"/>
                  </a:cubicBezTo>
                  <a:cubicBezTo>
                    <a:pt x="166" y="1987"/>
                    <a:pt x="270" y="1957"/>
                    <a:pt x="376" y="1911"/>
                  </a:cubicBezTo>
                  <a:cubicBezTo>
                    <a:pt x="526" y="1897"/>
                    <a:pt x="646" y="1807"/>
                    <a:pt x="780" y="1717"/>
                  </a:cubicBezTo>
                  <a:cubicBezTo>
                    <a:pt x="1306" y="1387"/>
                    <a:pt x="1770" y="967"/>
                    <a:pt x="2116" y="397"/>
                  </a:cubicBezTo>
                  <a:cubicBezTo>
                    <a:pt x="2176" y="307"/>
                    <a:pt x="2236" y="217"/>
                    <a:pt x="2160" y="112"/>
                  </a:cubicBezTo>
                  <a:cubicBezTo>
                    <a:pt x="2116" y="24"/>
                    <a:pt x="2056" y="0"/>
                    <a:pt x="1985"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289" name="Google Shape;289;p34"/>
            <p:cNvSpPr/>
            <p:nvPr/>
          </p:nvSpPr>
          <p:spPr>
            <a:xfrm>
              <a:off x="-1446552" y="1551423"/>
              <a:ext cx="47318" cy="116829"/>
            </a:xfrm>
            <a:custGeom>
              <a:avLst/>
              <a:gdLst/>
              <a:ahLst/>
              <a:cxnLst/>
              <a:rect l="l" t="t" r="r" b="b"/>
              <a:pathLst>
                <a:path w="1081" h="2669" extrusionOk="0">
                  <a:moveTo>
                    <a:pt x="771" y="0"/>
                  </a:moveTo>
                  <a:cubicBezTo>
                    <a:pt x="657" y="0"/>
                    <a:pt x="559" y="53"/>
                    <a:pt x="511" y="175"/>
                  </a:cubicBezTo>
                  <a:cubicBezTo>
                    <a:pt x="315" y="669"/>
                    <a:pt x="91" y="1164"/>
                    <a:pt x="91" y="1734"/>
                  </a:cubicBezTo>
                  <a:cubicBezTo>
                    <a:pt x="1" y="2004"/>
                    <a:pt x="135" y="2244"/>
                    <a:pt x="165" y="2498"/>
                  </a:cubicBezTo>
                  <a:lnTo>
                    <a:pt x="165" y="2574"/>
                  </a:lnTo>
                  <a:cubicBezTo>
                    <a:pt x="142" y="2645"/>
                    <a:pt x="165" y="2669"/>
                    <a:pt x="212" y="2669"/>
                  </a:cubicBezTo>
                  <a:cubicBezTo>
                    <a:pt x="225" y="2669"/>
                    <a:pt x="239" y="2667"/>
                    <a:pt x="255" y="2664"/>
                  </a:cubicBezTo>
                  <a:cubicBezTo>
                    <a:pt x="301" y="2544"/>
                    <a:pt x="405" y="2438"/>
                    <a:pt x="465" y="2334"/>
                  </a:cubicBezTo>
                  <a:cubicBezTo>
                    <a:pt x="721" y="1914"/>
                    <a:pt x="871" y="1449"/>
                    <a:pt x="975" y="969"/>
                  </a:cubicBezTo>
                  <a:cubicBezTo>
                    <a:pt x="1021" y="759"/>
                    <a:pt x="1081" y="549"/>
                    <a:pt x="1051" y="324"/>
                  </a:cubicBezTo>
                  <a:cubicBezTo>
                    <a:pt x="1035" y="175"/>
                    <a:pt x="1005" y="39"/>
                    <a:pt x="855" y="9"/>
                  </a:cubicBezTo>
                  <a:cubicBezTo>
                    <a:pt x="826" y="3"/>
                    <a:pt x="798" y="0"/>
                    <a:pt x="771"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290" name="Google Shape;290;p34"/>
            <p:cNvSpPr/>
            <p:nvPr/>
          </p:nvSpPr>
          <p:spPr>
            <a:xfrm>
              <a:off x="-1259465" y="1437568"/>
              <a:ext cx="142567" cy="86451"/>
            </a:xfrm>
            <a:custGeom>
              <a:avLst/>
              <a:gdLst/>
              <a:ahLst/>
              <a:cxnLst/>
              <a:rect l="l" t="t" r="r" b="b"/>
              <a:pathLst>
                <a:path w="3257" h="1975" extrusionOk="0">
                  <a:moveTo>
                    <a:pt x="1770" y="0"/>
                  </a:moveTo>
                  <a:cubicBezTo>
                    <a:pt x="1830" y="166"/>
                    <a:pt x="1816" y="226"/>
                    <a:pt x="1696" y="360"/>
                  </a:cubicBezTo>
                  <a:cubicBezTo>
                    <a:pt x="1680" y="376"/>
                    <a:pt x="1680" y="406"/>
                    <a:pt x="1696" y="436"/>
                  </a:cubicBezTo>
                  <a:lnTo>
                    <a:pt x="2730" y="436"/>
                  </a:lnTo>
                  <a:cubicBezTo>
                    <a:pt x="2580" y="660"/>
                    <a:pt x="2416" y="796"/>
                    <a:pt x="2190" y="840"/>
                  </a:cubicBezTo>
                  <a:cubicBezTo>
                    <a:pt x="1830" y="903"/>
                    <a:pt x="1469" y="934"/>
                    <a:pt x="1109" y="934"/>
                  </a:cubicBezTo>
                  <a:cubicBezTo>
                    <a:pt x="1035" y="934"/>
                    <a:pt x="960" y="933"/>
                    <a:pt x="886" y="930"/>
                  </a:cubicBezTo>
                  <a:lnTo>
                    <a:pt x="886" y="930"/>
                  </a:lnTo>
                  <a:cubicBezTo>
                    <a:pt x="1050" y="1096"/>
                    <a:pt x="856" y="1080"/>
                    <a:pt x="796" y="1126"/>
                  </a:cubicBezTo>
                  <a:cubicBezTo>
                    <a:pt x="750" y="1156"/>
                    <a:pt x="720" y="1200"/>
                    <a:pt x="750" y="1260"/>
                  </a:cubicBezTo>
                  <a:cubicBezTo>
                    <a:pt x="763" y="1257"/>
                    <a:pt x="779" y="1256"/>
                    <a:pt x="795" y="1256"/>
                  </a:cubicBezTo>
                  <a:cubicBezTo>
                    <a:pt x="826" y="1256"/>
                    <a:pt x="861" y="1260"/>
                    <a:pt x="892" y="1260"/>
                  </a:cubicBezTo>
                  <a:cubicBezTo>
                    <a:pt x="919" y="1260"/>
                    <a:pt x="944" y="1257"/>
                    <a:pt x="960" y="1246"/>
                  </a:cubicBezTo>
                  <a:cubicBezTo>
                    <a:pt x="1170" y="1066"/>
                    <a:pt x="1396" y="1110"/>
                    <a:pt x="1620" y="1096"/>
                  </a:cubicBezTo>
                  <a:cubicBezTo>
                    <a:pt x="1669" y="1080"/>
                    <a:pt x="1727" y="1037"/>
                    <a:pt x="1772" y="1037"/>
                  </a:cubicBezTo>
                  <a:cubicBezTo>
                    <a:pt x="1810" y="1037"/>
                    <a:pt x="1839" y="1067"/>
                    <a:pt x="1846" y="1170"/>
                  </a:cubicBezTo>
                  <a:cubicBezTo>
                    <a:pt x="1710" y="1246"/>
                    <a:pt x="1590" y="1320"/>
                    <a:pt x="1456" y="1410"/>
                  </a:cubicBezTo>
                  <a:cubicBezTo>
                    <a:pt x="1127" y="1594"/>
                    <a:pt x="799" y="1767"/>
                    <a:pt x="431" y="1767"/>
                  </a:cubicBezTo>
                  <a:cubicBezTo>
                    <a:pt x="378" y="1767"/>
                    <a:pt x="325" y="1763"/>
                    <a:pt x="270" y="1756"/>
                  </a:cubicBezTo>
                  <a:cubicBezTo>
                    <a:pt x="250" y="1756"/>
                    <a:pt x="229" y="1755"/>
                    <a:pt x="207" y="1755"/>
                  </a:cubicBezTo>
                  <a:cubicBezTo>
                    <a:pt x="134" y="1755"/>
                    <a:pt x="59" y="1764"/>
                    <a:pt x="1" y="1846"/>
                  </a:cubicBezTo>
                  <a:cubicBezTo>
                    <a:pt x="127" y="1945"/>
                    <a:pt x="257" y="1974"/>
                    <a:pt x="388" y="1974"/>
                  </a:cubicBezTo>
                  <a:cubicBezTo>
                    <a:pt x="552" y="1974"/>
                    <a:pt x="719" y="1929"/>
                    <a:pt x="886" y="1920"/>
                  </a:cubicBezTo>
                  <a:cubicBezTo>
                    <a:pt x="1156" y="1876"/>
                    <a:pt x="1366" y="1650"/>
                    <a:pt x="1620" y="1590"/>
                  </a:cubicBezTo>
                  <a:cubicBezTo>
                    <a:pt x="1666" y="1546"/>
                    <a:pt x="1726" y="1560"/>
                    <a:pt x="1770" y="1500"/>
                  </a:cubicBezTo>
                  <a:lnTo>
                    <a:pt x="1770" y="1516"/>
                  </a:lnTo>
                  <a:cubicBezTo>
                    <a:pt x="1800" y="1486"/>
                    <a:pt x="1816" y="1456"/>
                    <a:pt x="1846" y="1440"/>
                  </a:cubicBezTo>
                  <a:cubicBezTo>
                    <a:pt x="1860" y="1426"/>
                    <a:pt x="1890" y="1426"/>
                    <a:pt x="1906" y="1426"/>
                  </a:cubicBezTo>
                  <a:cubicBezTo>
                    <a:pt x="1966" y="1396"/>
                    <a:pt x="2026" y="1380"/>
                    <a:pt x="2070" y="1336"/>
                  </a:cubicBezTo>
                  <a:cubicBezTo>
                    <a:pt x="2100" y="1306"/>
                    <a:pt x="2130" y="1276"/>
                    <a:pt x="2160" y="1260"/>
                  </a:cubicBezTo>
                  <a:cubicBezTo>
                    <a:pt x="2190" y="1246"/>
                    <a:pt x="2220" y="1246"/>
                    <a:pt x="2236" y="1230"/>
                  </a:cubicBezTo>
                  <a:cubicBezTo>
                    <a:pt x="2296" y="1216"/>
                    <a:pt x="2340" y="1216"/>
                    <a:pt x="2400" y="1216"/>
                  </a:cubicBezTo>
                  <a:cubicBezTo>
                    <a:pt x="2416" y="1216"/>
                    <a:pt x="2430" y="1200"/>
                    <a:pt x="2446" y="1200"/>
                  </a:cubicBezTo>
                  <a:lnTo>
                    <a:pt x="2506" y="1140"/>
                  </a:lnTo>
                  <a:cubicBezTo>
                    <a:pt x="2536" y="1126"/>
                    <a:pt x="2550" y="1110"/>
                    <a:pt x="2580" y="1096"/>
                  </a:cubicBezTo>
                  <a:cubicBezTo>
                    <a:pt x="2596" y="1066"/>
                    <a:pt x="2626" y="1036"/>
                    <a:pt x="2656" y="1006"/>
                  </a:cubicBezTo>
                  <a:cubicBezTo>
                    <a:pt x="2790" y="1036"/>
                    <a:pt x="2790" y="1050"/>
                    <a:pt x="2730" y="1260"/>
                  </a:cubicBezTo>
                  <a:lnTo>
                    <a:pt x="2716" y="1260"/>
                  </a:lnTo>
                  <a:cubicBezTo>
                    <a:pt x="2700" y="1290"/>
                    <a:pt x="2700" y="1336"/>
                    <a:pt x="2700" y="1380"/>
                  </a:cubicBezTo>
                  <a:cubicBezTo>
                    <a:pt x="2776" y="1530"/>
                    <a:pt x="2716" y="1786"/>
                    <a:pt x="2940" y="1846"/>
                  </a:cubicBezTo>
                  <a:cubicBezTo>
                    <a:pt x="2910" y="1320"/>
                    <a:pt x="3016" y="840"/>
                    <a:pt x="3196" y="360"/>
                  </a:cubicBezTo>
                  <a:cubicBezTo>
                    <a:pt x="3256" y="189"/>
                    <a:pt x="3238" y="128"/>
                    <a:pt x="3114" y="128"/>
                  </a:cubicBezTo>
                  <a:cubicBezTo>
                    <a:pt x="3086" y="128"/>
                    <a:pt x="3054" y="131"/>
                    <a:pt x="3016" y="136"/>
                  </a:cubicBezTo>
                  <a:cubicBezTo>
                    <a:pt x="2829" y="160"/>
                    <a:pt x="2639" y="219"/>
                    <a:pt x="2451" y="219"/>
                  </a:cubicBezTo>
                  <a:cubicBezTo>
                    <a:pt x="2291" y="219"/>
                    <a:pt x="2132" y="176"/>
                    <a:pt x="1980" y="30"/>
                  </a:cubicBezTo>
                  <a:cubicBezTo>
                    <a:pt x="1958" y="8"/>
                    <a:pt x="1924" y="5"/>
                    <a:pt x="1887" y="5"/>
                  </a:cubicBezTo>
                  <a:cubicBezTo>
                    <a:pt x="1869" y="5"/>
                    <a:pt x="1850" y="5"/>
                    <a:pt x="1831" y="5"/>
                  </a:cubicBezTo>
                  <a:cubicBezTo>
                    <a:pt x="1810" y="5"/>
                    <a:pt x="1790" y="5"/>
                    <a:pt x="1770"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291" name="Google Shape;291;p34"/>
            <p:cNvSpPr/>
            <p:nvPr/>
          </p:nvSpPr>
          <p:spPr>
            <a:xfrm>
              <a:off x="-2129940" y="1700777"/>
              <a:ext cx="94549" cy="69379"/>
            </a:xfrm>
            <a:custGeom>
              <a:avLst/>
              <a:gdLst/>
              <a:ahLst/>
              <a:cxnLst/>
              <a:rect l="l" t="t" r="r" b="b"/>
              <a:pathLst>
                <a:path w="2160" h="1585" extrusionOk="0">
                  <a:moveTo>
                    <a:pt x="1925" y="0"/>
                  </a:moveTo>
                  <a:cubicBezTo>
                    <a:pt x="1891" y="0"/>
                    <a:pt x="1854" y="7"/>
                    <a:pt x="1816" y="16"/>
                  </a:cubicBezTo>
                  <a:cubicBezTo>
                    <a:pt x="1770" y="32"/>
                    <a:pt x="1726" y="46"/>
                    <a:pt x="1680" y="76"/>
                  </a:cubicBezTo>
                  <a:cubicBezTo>
                    <a:pt x="1020" y="362"/>
                    <a:pt x="450" y="782"/>
                    <a:pt x="0" y="1412"/>
                  </a:cubicBezTo>
                  <a:cubicBezTo>
                    <a:pt x="25" y="1555"/>
                    <a:pt x="91" y="1584"/>
                    <a:pt x="168" y="1584"/>
                  </a:cubicBezTo>
                  <a:cubicBezTo>
                    <a:pt x="220" y="1584"/>
                    <a:pt x="276" y="1571"/>
                    <a:pt x="328" y="1571"/>
                  </a:cubicBezTo>
                  <a:cubicBezTo>
                    <a:pt x="345" y="1571"/>
                    <a:pt x="361" y="1573"/>
                    <a:pt x="376" y="1576"/>
                  </a:cubicBezTo>
                  <a:cubicBezTo>
                    <a:pt x="706" y="1486"/>
                    <a:pt x="976" y="1276"/>
                    <a:pt x="1260" y="1096"/>
                  </a:cubicBezTo>
                  <a:cubicBezTo>
                    <a:pt x="1546" y="916"/>
                    <a:pt x="1816" y="692"/>
                    <a:pt x="2026" y="406"/>
                  </a:cubicBezTo>
                  <a:cubicBezTo>
                    <a:pt x="2100" y="316"/>
                    <a:pt x="2160" y="242"/>
                    <a:pt x="2100" y="122"/>
                  </a:cubicBezTo>
                  <a:cubicBezTo>
                    <a:pt x="2059" y="30"/>
                    <a:pt x="1998" y="0"/>
                    <a:pt x="1925"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292" name="Google Shape;292;p34"/>
            <p:cNvSpPr/>
            <p:nvPr/>
          </p:nvSpPr>
          <p:spPr>
            <a:xfrm>
              <a:off x="-1066469" y="1732425"/>
              <a:ext cx="59793" cy="131887"/>
            </a:xfrm>
            <a:custGeom>
              <a:avLst/>
              <a:gdLst/>
              <a:ahLst/>
              <a:cxnLst/>
              <a:rect l="l" t="t" r="r" b="b"/>
              <a:pathLst>
                <a:path w="1366" h="3013" extrusionOk="0">
                  <a:moveTo>
                    <a:pt x="181" y="0"/>
                  </a:moveTo>
                  <a:cubicBezTo>
                    <a:pt x="123" y="0"/>
                    <a:pt x="68" y="50"/>
                    <a:pt x="31" y="133"/>
                  </a:cubicBezTo>
                  <a:cubicBezTo>
                    <a:pt x="1" y="223"/>
                    <a:pt x="16" y="329"/>
                    <a:pt x="31" y="419"/>
                  </a:cubicBezTo>
                  <a:cubicBezTo>
                    <a:pt x="106" y="673"/>
                    <a:pt x="196" y="943"/>
                    <a:pt x="286" y="1199"/>
                  </a:cubicBezTo>
                  <a:cubicBezTo>
                    <a:pt x="526" y="1768"/>
                    <a:pt x="841" y="2293"/>
                    <a:pt x="1110" y="2848"/>
                  </a:cubicBezTo>
                  <a:cubicBezTo>
                    <a:pt x="1126" y="2878"/>
                    <a:pt x="1156" y="2908"/>
                    <a:pt x="1170" y="2953"/>
                  </a:cubicBezTo>
                  <a:cubicBezTo>
                    <a:pt x="1170" y="2968"/>
                    <a:pt x="1186" y="2998"/>
                    <a:pt x="1186" y="3013"/>
                  </a:cubicBezTo>
                  <a:cubicBezTo>
                    <a:pt x="1366" y="2908"/>
                    <a:pt x="1276" y="2758"/>
                    <a:pt x="1260" y="2608"/>
                  </a:cubicBezTo>
                  <a:cubicBezTo>
                    <a:pt x="1186" y="2278"/>
                    <a:pt x="1156" y="1933"/>
                    <a:pt x="1020" y="1603"/>
                  </a:cubicBezTo>
                  <a:cubicBezTo>
                    <a:pt x="886" y="1259"/>
                    <a:pt x="766" y="899"/>
                    <a:pt x="631" y="539"/>
                  </a:cubicBezTo>
                  <a:cubicBezTo>
                    <a:pt x="556" y="343"/>
                    <a:pt x="421" y="193"/>
                    <a:pt x="286" y="59"/>
                  </a:cubicBezTo>
                  <a:cubicBezTo>
                    <a:pt x="252" y="19"/>
                    <a:pt x="216" y="0"/>
                    <a:pt x="181"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293" name="Google Shape;293;p34"/>
            <p:cNvSpPr/>
            <p:nvPr/>
          </p:nvSpPr>
          <p:spPr>
            <a:xfrm>
              <a:off x="-1868001" y="1849212"/>
              <a:ext cx="156312" cy="37469"/>
            </a:xfrm>
            <a:custGeom>
              <a:avLst/>
              <a:gdLst/>
              <a:ahLst/>
              <a:cxnLst/>
              <a:rect l="l" t="t" r="r" b="b"/>
              <a:pathLst>
                <a:path w="3571" h="856" extrusionOk="0">
                  <a:moveTo>
                    <a:pt x="1141" y="0"/>
                  </a:moveTo>
                  <a:lnTo>
                    <a:pt x="1141" y="0"/>
                  </a:lnTo>
                  <a:cubicBezTo>
                    <a:pt x="811" y="300"/>
                    <a:pt x="421" y="450"/>
                    <a:pt x="45" y="615"/>
                  </a:cubicBezTo>
                  <a:cubicBezTo>
                    <a:pt x="1" y="704"/>
                    <a:pt x="75" y="720"/>
                    <a:pt x="105" y="764"/>
                  </a:cubicBezTo>
                  <a:cubicBezTo>
                    <a:pt x="128" y="764"/>
                    <a:pt x="151" y="763"/>
                    <a:pt x="174" y="763"/>
                  </a:cubicBezTo>
                  <a:cubicBezTo>
                    <a:pt x="532" y="763"/>
                    <a:pt x="889" y="856"/>
                    <a:pt x="1246" y="856"/>
                  </a:cubicBezTo>
                  <a:cubicBezTo>
                    <a:pt x="1271" y="856"/>
                    <a:pt x="1296" y="855"/>
                    <a:pt x="1321" y="854"/>
                  </a:cubicBezTo>
                  <a:cubicBezTo>
                    <a:pt x="1395" y="850"/>
                    <a:pt x="1470" y="848"/>
                    <a:pt x="1546" y="848"/>
                  </a:cubicBezTo>
                  <a:cubicBezTo>
                    <a:pt x="1697" y="848"/>
                    <a:pt x="1850" y="854"/>
                    <a:pt x="2010" y="854"/>
                  </a:cubicBezTo>
                  <a:cubicBezTo>
                    <a:pt x="2430" y="854"/>
                    <a:pt x="2850" y="794"/>
                    <a:pt x="3270" y="690"/>
                  </a:cubicBezTo>
                  <a:cubicBezTo>
                    <a:pt x="3405" y="660"/>
                    <a:pt x="3570" y="630"/>
                    <a:pt x="3555" y="435"/>
                  </a:cubicBezTo>
                  <a:cubicBezTo>
                    <a:pt x="3545" y="289"/>
                    <a:pt x="3467" y="269"/>
                    <a:pt x="3380" y="269"/>
                  </a:cubicBezTo>
                  <a:cubicBezTo>
                    <a:pt x="3347" y="269"/>
                    <a:pt x="3312" y="272"/>
                    <a:pt x="3280" y="272"/>
                  </a:cubicBezTo>
                  <a:cubicBezTo>
                    <a:pt x="3266" y="272"/>
                    <a:pt x="3253" y="272"/>
                    <a:pt x="3240" y="270"/>
                  </a:cubicBezTo>
                  <a:cubicBezTo>
                    <a:pt x="3187" y="266"/>
                    <a:pt x="3134" y="264"/>
                    <a:pt x="3082" y="264"/>
                  </a:cubicBezTo>
                  <a:cubicBezTo>
                    <a:pt x="2783" y="264"/>
                    <a:pt x="2504" y="335"/>
                    <a:pt x="2235" y="450"/>
                  </a:cubicBezTo>
                  <a:cubicBezTo>
                    <a:pt x="1914" y="587"/>
                    <a:pt x="1588" y="618"/>
                    <a:pt x="1246" y="618"/>
                  </a:cubicBezTo>
                  <a:cubicBezTo>
                    <a:pt x="1028" y="618"/>
                    <a:pt x="804" y="606"/>
                    <a:pt x="571" y="600"/>
                  </a:cubicBezTo>
                  <a:cubicBezTo>
                    <a:pt x="795" y="390"/>
                    <a:pt x="1035" y="405"/>
                    <a:pt x="1215" y="285"/>
                  </a:cubicBezTo>
                  <a:cubicBezTo>
                    <a:pt x="1261" y="195"/>
                    <a:pt x="1201" y="165"/>
                    <a:pt x="1141" y="150"/>
                  </a:cubicBezTo>
                  <a:cubicBezTo>
                    <a:pt x="1125" y="150"/>
                    <a:pt x="1095" y="165"/>
                    <a:pt x="1081" y="180"/>
                  </a:cubicBezTo>
                  <a:cubicBezTo>
                    <a:pt x="1081" y="165"/>
                    <a:pt x="1095" y="165"/>
                    <a:pt x="1095" y="165"/>
                  </a:cubicBezTo>
                  <a:cubicBezTo>
                    <a:pt x="1155" y="120"/>
                    <a:pt x="1185" y="75"/>
                    <a:pt x="1141"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294" name="Google Shape;294;p34"/>
            <p:cNvSpPr/>
            <p:nvPr/>
          </p:nvSpPr>
          <p:spPr>
            <a:xfrm>
              <a:off x="-1176077" y="1831965"/>
              <a:ext cx="116216" cy="33223"/>
            </a:xfrm>
            <a:custGeom>
              <a:avLst/>
              <a:gdLst/>
              <a:ahLst/>
              <a:cxnLst/>
              <a:rect l="l" t="t" r="r" b="b"/>
              <a:pathLst>
                <a:path w="2655" h="759" extrusionOk="0">
                  <a:moveTo>
                    <a:pt x="617" y="0"/>
                  </a:moveTo>
                  <a:cubicBezTo>
                    <a:pt x="488" y="0"/>
                    <a:pt x="357" y="18"/>
                    <a:pt x="225" y="64"/>
                  </a:cubicBezTo>
                  <a:cubicBezTo>
                    <a:pt x="105" y="109"/>
                    <a:pt x="15" y="169"/>
                    <a:pt x="15" y="319"/>
                  </a:cubicBezTo>
                  <a:cubicBezTo>
                    <a:pt x="1" y="469"/>
                    <a:pt x="121" y="529"/>
                    <a:pt x="225" y="574"/>
                  </a:cubicBezTo>
                  <a:cubicBezTo>
                    <a:pt x="480" y="655"/>
                    <a:pt x="734" y="759"/>
                    <a:pt x="1010" y="759"/>
                  </a:cubicBezTo>
                  <a:cubicBezTo>
                    <a:pt x="1043" y="759"/>
                    <a:pt x="1077" y="757"/>
                    <a:pt x="1111" y="754"/>
                  </a:cubicBezTo>
                  <a:cubicBezTo>
                    <a:pt x="1147" y="755"/>
                    <a:pt x="1184" y="756"/>
                    <a:pt x="1221" y="756"/>
                  </a:cubicBezTo>
                  <a:cubicBezTo>
                    <a:pt x="1493" y="756"/>
                    <a:pt x="1766" y="724"/>
                    <a:pt x="2039" y="724"/>
                  </a:cubicBezTo>
                  <a:cubicBezTo>
                    <a:pt x="2134" y="724"/>
                    <a:pt x="2230" y="728"/>
                    <a:pt x="2325" y="739"/>
                  </a:cubicBezTo>
                  <a:cubicBezTo>
                    <a:pt x="2372" y="746"/>
                    <a:pt x="2425" y="758"/>
                    <a:pt x="2477" y="758"/>
                  </a:cubicBezTo>
                  <a:cubicBezTo>
                    <a:pt x="2541" y="758"/>
                    <a:pt x="2605" y="739"/>
                    <a:pt x="2655" y="664"/>
                  </a:cubicBezTo>
                  <a:cubicBezTo>
                    <a:pt x="2535" y="454"/>
                    <a:pt x="2280" y="574"/>
                    <a:pt x="2145" y="424"/>
                  </a:cubicBezTo>
                  <a:cubicBezTo>
                    <a:pt x="2085" y="334"/>
                    <a:pt x="1980" y="409"/>
                    <a:pt x="1920" y="334"/>
                  </a:cubicBezTo>
                  <a:cubicBezTo>
                    <a:pt x="1740" y="274"/>
                    <a:pt x="1560" y="199"/>
                    <a:pt x="1365" y="139"/>
                  </a:cubicBezTo>
                  <a:cubicBezTo>
                    <a:pt x="1117" y="70"/>
                    <a:pt x="869" y="0"/>
                    <a:pt x="617"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295" name="Google Shape;295;p34"/>
            <p:cNvSpPr/>
            <p:nvPr/>
          </p:nvSpPr>
          <p:spPr>
            <a:xfrm>
              <a:off x="-1493783" y="1580050"/>
              <a:ext cx="58436" cy="196976"/>
            </a:xfrm>
            <a:custGeom>
              <a:avLst/>
              <a:gdLst/>
              <a:ahLst/>
              <a:cxnLst/>
              <a:rect l="l" t="t" r="r" b="b"/>
              <a:pathLst>
                <a:path w="1335" h="4500" extrusionOk="0">
                  <a:moveTo>
                    <a:pt x="524" y="0"/>
                  </a:moveTo>
                  <a:cubicBezTo>
                    <a:pt x="524" y="195"/>
                    <a:pt x="510" y="390"/>
                    <a:pt x="570" y="570"/>
                  </a:cubicBezTo>
                  <a:cubicBezTo>
                    <a:pt x="614" y="705"/>
                    <a:pt x="644" y="885"/>
                    <a:pt x="434" y="930"/>
                  </a:cubicBezTo>
                  <a:cubicBezTo>
                    <a:pt x="554" y="1665"/>
                    <a:pt x="510" y="2414"/>
                    <a:pt x="450" y="3180"/>
                  </a:cubicBezTo>
                  <a:cubicBezTo>
                    <a:pt x="330" y="2894"/>
                    <a:pt x="210" y="2610"/>
                    <a:pt x="75" y="2340"/>
                  </a:cubicBezTo>
                  <a:lnTo>
                    <a:pt x="75" y="2340"/>
                  </a:lnTo>
                  <a:cubicBezTo>
                    <a:pt x="75" y="2430"/>
                    <a:pt x="90" y="2534"/>
                    <a:pt x="0" y="2594"/>
                  </a:cubicBezTo>
                  <a:cubicBezTo>
                    <a:pt x="15" y="2654"/>
                    <a:pt x="30" y="2730"/>
                    <a:pt x="75" y="2774"/>
                  </a:cubicBezTo>
                  <a:cubicBezTo>
                    <a:pt x="330" y="3134"/>
                    <a:pt x="450" y="3554"/>
                    <a:pt x="510" y="4004"/>
                  </a:cubicBezTo>
                  <a:cubicBezTo>
                    <a:pt x="510" y="4170"/>
                    <a:pt x="375" y="4364"/>
                    <a:pt x="584" y="4500"/>
                  </a:cubicBezTo>
                  <a:cubicBezTo>
                    <a:pt x="614" y="4110"/>
                    <a:pt x="764" y="3764"/>
                    <a:pt x="884" y="3404"/>
                  </a:cubicBezTo>
                  <a:cubicBezTo>
                    <a:pt x="1034" y="2940"/>
                    <a:pt x="1274" y="2504"/>
                    <a:pt x="1334" y="2010"/>
                  </a:cubicBezTo>
                  <a:lnTo>
                    <a:pt x="1244" y="1920"/>
                  </a:lnTo>
                  <a:cubicBezTo>
                    <a:pt x="1094" y="2310"/>
                    <a:pt x="944" y="2700"/>
                    <a:pt x="764" y="3180"/>
                  </a:cubicBezTo>
                  <a:cubicBezTo>
                    <a:pt x="704" y="2340"/>
                    <a:pt x="644" y="1590"/>
                    <a:pt x="660" y="840"/>
                  </a:cubicBezTo>
                  <a:cubicBezTo>
                    <a:pt x="674" y="540"/>
                    <a:pt x="630" y="270"/>
                    <a:pt x="524"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296" name="Google Shape;296;p34"/>
            <p:cNvSpPr/>
            <p:nvPr/>
          </p:nvSpPr>
          <p:spPr>
            <a:xfrm>
              <a:off x="-2363646" y="1532775"/>
              <a:ext cx="24994" cy="127422"/>
            </a:xfrm>
            <a:custGeom>
              <a:avLst/>
              <a:gdLst/>
              <a:ahLst/>
              <a:cxnLst/>
              <a:rect l="l" t="t" r="r" b="b"/>
              <a:pathLst>
                <a:path w="571" h="2911" extrusionOk="0">
                  <a:moveTo>
                    <a:pt x="286" y="1"/>
                  </a:moveTo>
                  <a:cubicBezTo>
                    <a:pt x="240" y="241"/>
                    <a:pt x="196" y="465"/>
                    <a:pt x="166" y="691"/>
                  </a:cubicBezTo>
                  <a:cubicBezTo>
                    <a:pt x="30" y="1335"/>
                    <a:pt x="0" y="1980"/>
                    <a:pt x="136" y="2625"/>
                  </a:cubicBezTo>
                  <a:cubicBezTo>
                    <a:pt x="150" y="2745"/>
                    <a:pt x="180" y="2894"/>
                    <a:pt x="316" y="2910"/>
                  </a:cubicBezTo>
                  <a:cubicBezTo>
                    <a:pt x="322" y="2911"/>
                    <a:pt x="328" y="2911"/>
                    <a:pt x="334" y="2911"/>
                  </a:cubicBezTo>
                  <a:cubicBezTo>
                    <a:pt x="470" y="2911"/>
                    <a:pt x="512" y="2755"/>
                    <a:pt x="540" y="2625"/>
                  </a:cubicBezTo>
                  <a:cubicBezTo>
                    <a:pt x="570" y="2520"/>
                    <a:pt x="570" y="2415"/>
                    <a:pt x="570" y="2295"/>
                  </a:cubicBezTo>
                  <a:lnTo>
                    <a:pt x="570" y="1215"/>
                  </a:lnTo>
                  <a:cubicBezTo>
                    <a:pt x="556" y="945"/>
                    <a:pt x="526" y="675"/>
                    <a:pt x="420" y="421"/>
                  </a:cubicBezTo>
                  <a:cubicBezTo>
                    <a:pt x="286" y="315"/>
                    <a:pt x="420" y="105"/>
                    <a:pt x="286"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297" name="Google Shape;297;p34"/>
            <p:cNvSpPr/>
            <p:nvPr/>
          </p:nvSpPr>
          <p:spPr>
            <a:xfrm>
              <a:off x="-2326219" y="1492723"/>
              <a:ext cx="36156" cy="91178"/>
            </a:xfrm>
            <a:custGeom>
              <a:avLst/>
              <a:gdLst/>
              <a:ahLst/>
              <a:cxnLst/>
              <a:rect l="l" t="t" r="r" b="b"/>
              <a:pathLst>
                <a:path w="826" h="2083" extrusionOk="0">
                  <a:moveTo>
                    <a:pt x="375" y="0"/>
                  </a:moveTo>
                  <a:cubicBezTo>
                    <a:pt x="271" y="76"/>
                    <a:pt x="271" y="256"/>
                    <a:pt x="151" y="330"/>
                  </a:cubicBezTo>
                  <a:cubicBezTo>
                    <a:pt x="1" y="810"/>
                    <a:pt x="135" y="1260"/>
                    <a:pt x="255" y="1710"/>
                  </a:cubicBezTo>
                  <a:cubicBezTo>
                    <a:pt x="320" y="1940"/>
                    <a:pt x="449" y="2083"/>
                    <a:pt x="569" y="2083"/>
                  </a:cubicBezTo>
                  <a:cubicBezTo>
                    <a:pt x="590" y="2083"/>
                    <a:pt x="611" y="2079"/>
                    <a:pt x="631" y="2070"/>
                  </a:cubicBezTo>
                  <a:cubicBezTo>
                    <a:pt x="825" y="1980"/>
                    <a:pt x="825" y="1770"/>
                    <a:pt x="825" y="1576"/>
                  </a:cubicBezTo>
                  <a:cubicBezTo>
                    <a:pt x="825" y="1096"/>
                    <a:pt x="645" y="676"/>
                    <a:pt x="451" y="256"/>
                  </a:cubicBezTo>
                  <a:cubicBezTo>
                    <a:pt x="405" y="210"/>
                    <a:pt x="421" y="120"/>
                    <a:pt x="375" y="76"/>
                  </a:cubicBezTo>
                  <a:cubicBezTo>
                    <a:pt x="391" y="46"/>
                    <a:pt x="375" y="30"/>
                    <a:pt x="375"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298" name="Google Shape;298;p34"/>
            <p:cNvSpPr/>
            <p:nvPr/>
          </p:nvSpPr>
          <p:spPr>
            <a:xfrm>
              <a:off x="-2400415" y="1455953"/>
              <a:ext cx="61763" cy="86538"/>
            </a:xfrm>
            <a:custGeom>
              <a:avLst/>
              <a:gdLst/>
              <a:ahLst/>
              <a:cxnLst/>
              <a:rect l="l" t="t" r="r" b="b"/>
              <a:pathLst>
                <a:path w="1411" h="1977" extrusionOk="0">
                  <a:moveTo>
                    <a:pt x="1336" y="0"/>
                  </a:moveTo>
                  <a:cubicBezTo>
                    <a:pt x="1260" y="76"/>
                    <a:pt x="1186" y="120"/>
                    <a:pt x="1110" y="166"/>
                  </a:cubicBezTo>
                  <a:cubicBezTo>
                    <a:pt x="660" y="420"/>
                    <a:pt x="421" y="886"/>
                    <a:pt x="166" y="1336"/>
                  </a:cubicBezTo>
                  <a:cubicBezTo>
                    <a:pt x="106" y="1456"/>
                    <a:pt x="61" y="1590"/>
                    <a:pt x="31" y="1710"/>
                  </a:cubicBezTo>
                  <a:cubicBezTo>
                    <a:pt x="1" y="1800"/>
                    <a:pt x="16" y="1876"/>
                    <a:pt x="91" y="1936"/>
                  </a:cubicBezTo>
                  <a:cubicBezTo>
                    <a:pt x="115" y="1966"/>
                    <a:pt x="142" y="1976"/>
                    <a:pt x="169" y="1976"/>
                  </a:cubicBezTo>
                  <a:cubicBezTo>
                    <a:pt x="209" y="1976"/>
                    <a:pt x="250" y="1953"/>
                    <a:pt x="286" y="1936"/>
                  </a:cubicBezTo>
                  <a:cubicBezTo>
                    <a:pt x="391" y="1890"/>
                    <a:pt x="466" y="1786"/>
                    <a:pt x="541" y="1710"/>
                  </a:cubicBezTo>
                  <a:cubicBezTo>
                    <a:pt x="796" y="1440"/>
                    <a:pt x="916" y="1066"/>
                    <a:pt x="1126" y="750"/>
                  </a:cubicBezTo>
                  <a:cubicBezTo>
                    <a:pt x="1140" y="720"/>
                    <a:pt x="1170" y="706"/>
                    <a:pt x="1186" y="676"/>
                  </a:cubicBezTo>
                  <a:lnTo>
                    <a:pt x="1186" y="660"/>
                  </a:lnTo>
                  <a:cubicBezTo>
                    <a:pt x="1260" y="616"/>
                    <a:pt x="1290" y="556"/>
                    <a:pt x="1320" y="466"/>
                  </a:cubicBezTo>
                  <a:cubicBezTo>
                    <a:pt x="1320" y="420"/>
                    <a:pt x="1336" y="376"/>
                    <a:pt x="1350" y="330"/>
                  </a:cubicBezTo>
                  <a:cubicBezTo>
                    <a:pt x="1350" y="316"/>
                    <a:pt x="1366" y="300"/>
                    <a:pt x="1366" y="286"/>
                  </a:cubicBezTo>
                  <a:cubicBezTo>
                    <a:pt x="1380" y="270"/>
                    <a:pt x="1396" y="240"/>
                    <a:pt x="1410" y="210"/>
                  </a:cubicBezTo>
                  <a:lnTo>
                    <a:pt x="1410" y="166"/>
                  </a:lnTo>
                  <a:cubicBezTo>
                    <a:pt x="1410" y="106"/>
                    <a:pt x="1396" y="46"/>
                    <a:pt x="1336"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299" name="Google Shape;299;p34"/>
            <p:cNvSpPr/>
            <p:nvPr/>
          </p:nvSpPr>
          <p:spPr>
            <a:xfrm>
              <a:off x="-1214160" y="1759783"/>
              <a:ext cx="89340" cy="43160"/>
            </a:xfrm>
            <a:custGeom>
              <a:avLst/>
              <a:gdLst/>
              <a:ahLst/>
              <a:cxnLst/>
              <a:rect l="l" t="t" r="r" b="b"/>
              <a:pathLst>
                <a:path w="2041" h="986" extrusionOk="0">
                  <a:moveTo>
                    <a:pt x="244" y="1"/>
                  </a:moveTo>
                  <a:cubicBezTo>
                    <a:pt x="170" y="1"/>
                    <a:pt x="109" y="41"/>
                    <a:pt x="61" y="138"/>
                  </a:cubicBezTo>
                  <a:cubicBezTo>
                    <a:pt x="1" y="274"/>
                    <a:pt x="105" y="364"/>
                    <a:pt x="165" y="454"/>
                  </a:cubicBezTo>
                  <a:cubicBezTo>
                    <a:pt x="195" y="498"/>
                    <a:pt x="241" y="528"/>
                    <a:pt x="285" y="558"/>
                  </a:cubicBezTo>
                  <a:cubicBezTo>
                    <a:pt x="541" y="708"/>
                    <a:pt x="795" y="873"/>
                    <a:pt x="1095" y="903"/>
                  </a:cubicBezTo>
                  <a:cubicBezTo>
                    <a:pt x="1142" y="903"/>
                    <a:pt x="1188" y="902"/>
                    <a:pt x="1233" y="902"/>
                  </a:cubicBezTo>
                  <a:cubicBezTo>
                    <a:pt x="1321" y="902"/>
                    <a:pt x="1406" y="908"/>
                    <a:pt x="1485" y="948"/>
                  </a:cubicBezTo>
                  <a:cubicBezTo>
                    <a:pt x="1560" y="978"/>
                    <a:pt x="1631" y="985"/>
                    <a:pt x="1703" y="985"/>
                  </a:cubicBezTo>
                  <a:cubicBezTo>
                    <a:pt x="1774" y="985"/>
                    <a:pt x="1846" y="978"/>
                    <a:pt x="1921" y="978"/>
                  </a:cubicBezTo>
                  <a:cubicBezTo>
                    <a:pt x="2041" y="978"/>
                    <a:pt x="1995" y="888"/>
                    <a:pt x="1981" y="813"/>
                  </a:cubicBezTo>
                  <a:cubicBezTo>
                    <a:pt x="1501" y="424"/>
                    <a:pt x="931" y="244"/>
                    <a:pt x="375" y="34"/>
                  </a:cubicBezTo>
                  <a:cubicBezTo>
                    <a:pt x="328" y="12"/>
                    <a:pt x="284" y="1"/>
                    <a:pt x="244"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00" name="Google Shape;300;p34"/>
            <p:cNvSpPr/>
            <p:nvPr/>
          </p:nvSpPr>
          <p:spPr>
            <a:xfrm>
              <a:off x="-1147187" y="1709006"/>
              <a:ext cx="61763" cy="86407"/>
            </a:xfrm>
            <a:custGeom>
              <a:avLst/>
              <a:gdLst/>
              <a:ahLst/>
              <a:cxnLst/>
              <a:rect l="l" t="t" r="r" b="b"/>
              <a:pathLst>
                <a:path w="1411" h="1974" extrusionOk="0">
                  <a:moveTo>
                    <a:pt x="279" y="1"/>
                  </a:moveTo>
                  <a:cubicBezTo>
                    <a:pt x="248" y="1"/>
                    <a:pt x="215" y="12"/>
                    <a:pt x="181" y="38"/>
                  </a:cubicBezTo>
                  <a:cubicBezTo>
                    <a:pt x="1" y="158"/>
                    <a:pt x="105" y="368"/>
                    <a:pt x="181" y="474"/>
                  </a:cubicBezTo>
                  <a:cubicBezTo>
                    <a:pt x="511" y="998"/>
                    <a:pt x="810" y="1554"/>
                    <a:pt x="1260" y="1973"/>
                  </a:cubicBezTo>
                  <a:cubicBezTo>
                    <a:pt x="1410" y="1973"/>
                    <a:pt x="1410" y="1838"/>
                    <a:pt x="1410" y="1718"/>
                  </a:cubicBezTo>
                  <a:cubicBezTo>
                    <a:pt x="1245" y="1104"/>
                    <a:pt x="870" y="654"/>
                    <a:pt x="511" y="188"/>
                  </a:cubicBezTo>
                  <a:cubicBezTo>
                    <a:pt x="454" y="99"/>
                    <a:pt x="373" y="1"/>
                    <a:pt x="279"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01" name="Google Shape;301;p34"/>
            <p:cNvSpPr/>
            <p:nvPr/>
          </p:nvSpPr>
          <p:spPr>
            <a:xfrm>
              <a:off x="-2295885" y="1448774"/>
              <a:ext cx="38345" cy="81154"/>
            </a:xfrm>
            <a:custGeom>
              <a:avLst/>
              <a:gdLst/>
              <a:ahLst/>
              <a:cxnLst/>
              <a:rect l="l" t="t" r="r" b="b"/>
              <a:pathLst>
                <a:path w="876" h="1854" extrusionOk="0">
                  <a:moveTo>
                    <a:pt x="192" y="0"/>
                  </a:moveTo>
                  <a:cubicBezTo>
                    <a:pt x="194" y="2"/>
                    <a:pt x="195" y="4"/>
                    <a:pt x="196" y="6"/>
                  </a:cubicBezTo>
                  <a:lnTo>
                    <a:pt x="196" y="6"/>
                  </a:lnTo>
                  <a:cubicBezTo>
                    <a:pt x="200" y="4"/>
                    <a:pt x="204" y="2"/>
                    <a:pt x="208" y="0"/>
                  </a:cubicBezTo>
                  <a:close/>
                  <a:moveTo>
                    <a:pt x="196" y="6"/>
                  </a:moveTo>
                  <a:cubicBezTo>
                    <a:pt x="0" y="113"/>
                    <a:pt x="72" y="333"/>
                    <a:pt x="42" y="510"/>
                  </a:cubicBezTo>
                  <a:cubicBezTo>
                    <a:pt x="58" y="884"/>
                    <a:pt x="192" y="1230"/>
                    <a:pt x="328" y="1560"/>
                  </a:cubicBezTo>
                  <a:cubicBezTo>
                    <a:pt x="388" y="1680"/>
                    <a:pt x="448" y="1770"/>
                    <a:pt x="552" y="1830"/>
                  </a:cubicBezTo>
                  <a:cubicBezTo>
                    <a:pt x="594" y="1846"/>
                    <a:pt x="634" y="1853"/>
                    <a:pt x="669" y="1853"/>
                  </a:cubicBezTo>
                  <a:cubicBezTo>
                    <a:pt x="798" y="1853"/>
                    <a:pt x="876" y="1751"/>
                    <a:pt x="852" y="1574"/>
                  </a:cubicBezTo>
                  <a:cubicBezTo>
                    <a:pt x="748" y="1034"/>
                    <a:pt x="612" y="510"/>
                    <a:pt x="282" y="90"/>
                  </a:cubicBezTo>
                  <a:cubicBezTo>
                    <a:pt x="253" y="61"/>
                    <a:pt x="225" y="46"/>
                    <a:pt x="196" y="6"/>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02" name="Google Shape;302;p34"/>
            <p:cNvSpPr/>
            <p:nvPr/>
          </p:nvSpPr>
          <p:spPr>
            <a:xfrm>
              <a:off x="-1297548" y="1672237"/>
              <a:ext cx="61763" cy="139984"/>
            </a:xfrm>
            <a:custGeom>
              <a:avLst/>
              <a:gdLst/>
              <a:ahLst/>
              <a:cxnLst/>
              <a:rect l="l" t="t" r="r" b="b"/>
              <a:pathLst>
                <a:path w="1411" h="3198" extrusionOk="0">
                  <a:moveTo>
                    <a:pt x="208" y="1"/>
                  </a:moveTo>
                  <a:cubicBezTo>
                    <a:pt x="160" y="1"/>
                    <a:pt x="94" y="24"/>
                    <a:pt x="1" y="68"/>
                  </a:cubicBezTo>
                  <a:cubicBezTo>
                    <a:pt x="241" y="278"/>
                    <a:pt x="241" y="608"/>
                    <a:pt x="286" y="908"/>
                  </a:cubicBezTo>
                  <a:cubicBezTo>
                    <a:pt x="301" y="1088"/>
                    <a:pt x="286" y="1284"/>
                    <a:pt x="331" y="1478"/>
                  </a:cubicBezTo>
                  <a:cubicBezTo>
                    <a:pt x="391" y="1794"/>
                    <a:pt x="376" y="2108"/>
                    <a:pt x="271" y="2424"/>
                  </a:cubicBezTo>
                  <a:cubicBezTo>
                    <a:pt x="211" y="2618"/>
                    <a:pt x="151" y="2828"/>
                    <a:pt x="91" y="3053"/>
                  </a:cubicBezTo>
                  <a:cubicBezTo>
                    <a:pt x="76" y="3098"/>
                    <a:pt x="76" y="3173"/>
                    <a:pt x="121" y="3188"/>
                  </a:cubicBezTo>
                  <a:cubicBezTo>
                    <a:pt x="137" y="3194"/>
                    <a:pt x="152" y="3197"/>
                    <a:pt x="167" y="3197"/>
                  </a:cubicBezTo>
                  <a:cubicBezTo>
                    <a:pt x="220" y="3197"/>
                    <a:pt x="259" y="3157"/>
                    <a:pt x="271" y="3098"/>
                  </a:cubicBezTo>
                  <a:cubicBezTo>
                    <a:pt x="286" y="2858"/>
                    <a:pt x="361" y="2648"/>
                    <a:pt x="451" y="2438"/>
                  </a:cubicBezTo>
                  <a:cubicBezTo>
                    <a:pt x="691" y="1838"/>
                    <a:pt x="856" y="1194"/>
                    <a:pt x="1336" y="744"/>
                  </a:cubicBezTo>
                  <a:cubicBezTo>
                    <a:pt x="1380" y="698"/>
                    <a:pt x="1396" y="638"/>
                    <a:pt x="1396" y="564"/>
                  </a:cubicBezTo>
                  <a:cubicBezTo>
                    <a:pt x="1396" y="458"/>
                    <a:pt x="1410" y="354"/>
                    <a:pt x="1306" y="324"/>
                  </a:cubicBezTo>
                  <a:cubicBezTo>
                    <a:pt x="1285" y="319"/>
                    <a:pt x="1266" y="316"/>
                    <a:pt x="1247" y="316"/>
                  </a:cubicBezTo>
                  <a:cubicBezTo>
                    <a:pt x="1157" y="316"/>
                    <a:pt x="1093" y="375"/>
                    <a:pt x="1080" y="474"/>
                  </a:cubicBezTo>
                  <a:cubicBezTo>
                    <a:pt x="1006" y="908"/>
                    <a:pt x="736" y="1208"/>
                    <a:pt x="556" y="1614"/>
                  </a:cubicBezTo>
                  <a:cubicBezTo>
                    <a:pt x="421" y="1134"/>
                    <a:pt x="466" y="668"/>
                    <a:pt x="361" y="234"/>
                  </a:cubicBezTo>
                  <a:cubicBezTo>
                    <a:pt x="323" y="72"/>
                    <a:pt x="291" y="1"/>
                    <a:pt x="208"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03" name="Google Shape;303;p34"/>
            <p:cNvSpPr/>
            <p:nvPr/>
          </p:nvSpPr>
          <p:spPr>
            <a:xfrm>
              <a:off x="-1224009" y="1525290"/>
              <a:ext cx="47975" cy="80016"/>
            </a:xfrm>
            <a:custGeom>
              <a:avLst/>
              <a:gdLst/>
              <a:ahLst/>
              <a:cxnLst/>
              <a:rect l="l" t="t" r="r" b="b"/>
              <a:pathLst>
                <a:path w="1096" h="1828" extrusionOk="0">
                  <a:moveTo>
                    <a:pt x="995" y="1"/>
                  </a:moveTo>
                  <a:cubicBezTo>
                    <a:pt x="963" y="1"/>
                    <a:pt x="924" y="35"/>
                    <a:pt x="886" y="82"/>
                  </a:cubicBezTo>
                  <a:cubicBezTo>
                    <a:pt x="540" y="382"/>
                    <a:pt x="316" y="802"/>
                    <a:pt x="106" y="1221"/>
                  </a:cubicBezTo>
                  <a:cubicBezTo>
                    <a:pt x="46" y="1326"/>
                    <a:pt x="0" y="1446"/>
                    <a:pt x="0" y="1581"/>
                  </a:cubicBezTo>
                  <a:cubicBezTo>
                    <a:pt x="16" y="1671"/>
                    <a:pt x="46" y="1761"/>
                    <a:pt x="120" y="1806"/>
                  </a:cubicBezTo>
                  <a:cubicBezTo>
                    <a:pt x="146" y="1821"/>
                    <a:pt x="171" y="1828"/>
                    <a:pt x="196" y="1828"/>
                  </a:cubicBezTo>
                  <a:cubicBezTo>
                    <a:pt x="244" y="1828"/>
                    <a:pt x="290" y="1801"/>
                    <a:pt x="330" y="1761"/>
                  </a:cubicBezTo>
                  <a:cubicBezTo>
                    <a:pt x="406" y="1686"/>
                    <a:pt x="480" y="1611"/>
                    <a:pt x="540" y="1521"/>
                  </a:cubicBezTo>
                  <a:cubicBezTo>
                    <a:pt x="736" y="1176"/>
                    <a:pt x="930" y="816"/>
                    <a:pt x="1036" y="426"/>
                  </a:cubicBezTo>
                  <a:cubicBezTo>
                    <a:pt x="1096" y="322"/>
                    <a:pt x="1080" y="216"/>
                    <a:pt x="1066" y="112"/>
                  </a:cubicBezTo>
                  <a:cubicBezTo>
                    <a:pt x="1051" y="31"/>
                    <a:pt x="1026" y="1"/>
                    <a:pt x="995"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04" name="Google Shape;304;p34"/>
            <p:cNvSpPr/>
            <p:nvPr/>
          </p:nvSpPr>
          <p:spPr>
            <a:xfrm>
              <a:off x="-1298161" y="1466853"/>
              <a:ext cx="85356" cy="26132"/>
            </a:xfrm>
            <a:custGeom>
              <a:avLst/>
              <a:gdLst/>
              <a:ahLst/>
              <a:cxnLst/>
              <a:rect l="l" t="t" r="r" b="b"/>
              <a:pathLst>
                <a:path w="1950" h="597" extrusionOk="0">
                  <a:moveTo>
                    <a:pt x="186" y="0"/>
                  </a:moveTo>
                  <a:cubicBezTo>
                    <a:pt x="114" y="0"/>
                    <a:pt x="49" y="18"/>
                    <a:pt x="30" y="111"/>
                  </a:cubicBezTo>
                  <a:cubicBezTo>
                    <a:pt x="0" y="291"/>
                    <a:pt x="150" y="337"/>
                    <a:pt x="255" y="397"/>
                  </a:cubicBezTo>
                  <a:cubicBezTo>
                    <a:pt x="375" y="441"/>
                    <a:pt x="495" y="471"/>
                    <a:pt x="615" y="501"/>
                  </a:cubicBezTo>
                  <a:cubicBezTo>
                    <a:pt x="873" y="572"/>
                    <a:pt x="1141" y="597"/>
                    <a:pt x="1410" y="597"/>
                  </a:cubicBezTo>
                  <a:cubicBezTo>
                    <a:pt x="1485" y="597"/>
                    <a:pt x="1560" y="595"/>
                    <a:pt x="1634" y="591"/>
                  </a:cubicBezTo>
                  <a:cubicBezTo>
                    <a:pt x="1664" y="561"/>
                    <a:pt x="1694" y="517"/>
                    <a:pt x="1740" y="517"/>
                  </a:cubicBezTo>
                  <a:cubicBezTo>
                    <a:pt x="1950" y="457"/>
                    <a:pt x="1860" y="351"/>
                    <a:pt x="1770" y="261"/>
                  </a:cubicBezTo>
                  <a:cubicBezTo>
                    <a:pt x="1358" y="63"/>
                    <a:pt x="923" y="4"/>
                    <a:pt x="485" y="4"/>
                  </a:cubicBezTo>
                  <a:cubicBezTo>
                    <a:pt x="428" y="4"/>
                    <a:pt x="372" y="5"/>
                    <a:pt x="315" y="7"/>
                  </a:cubicBezTo>
                  <a:cubicBezTo>
                    <a:pt x="275" y="7"/>
                    <a:pt x="229" y="0"/>
                    <a:pt x="186"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05" name="Google Shape;305;p34"/>
            <p:cNvSpPr/>
            <p:nvPr/>
          </p:nvSpPr>
          <p:spPr>
            <a:xfrm>
              <a:off x="-1303413" y="1518286"/>
              <a:ext cx="82730" cy="29240"/>
            </a:xfrm>
            <a:custGeom>
              <a:avLst/>
              <a:gdLst/>
              <a:ahLst/>
              <a:cxnLst/>
              <a:rect l="l" t="t" r="r" b="b"/>
              <a:pathLst>
                <a:path w="1890" h="668" extrusionOk="0">
                  <a:moveTo>
                    <a:pt x="964" y="0"/>
                  </a:moveTo>
                  <a:cubicBezTo>
                    <a:pt x="725" y="0"/>
                    <a:pt x="497" y="127"/>
                    <a:pt x="270" y="226"/>
                  </a:cubicBezTo>
                  <a:cubicBezTo>
                    <a:pt x="150" y="272"/>
                    <a:pt x="0" y="332"/>
                    <a:pt x="30" y="482"/>
                  </a:cubicBezTo>
                  <a:cubicBezTo>
                    <a:pt x="43" y="651"/>
                    <a:pt x="181" y="662"/>
                    <a:pt x="296" y="662"/>
                  </a:cubicBezTo>
                  <a:cubicBezTo>
                    <a:pt x="313" y="662"/>
                    <a:pt x="329" y="662"/>
                    <a:pt x="345" y="662"/>
                  </a:cubicBezTo>
                  <a:cubicBezTo>
                    <a:pt x="365" y="662"/>
                    <a:pt x="385" y="668"/>
                    <a:pt x="400" y="668"/>
                  </a:cubicBezTo>
                  <a:cubicBezTo>
                    <a:pt x="408" y="668"/>
                    <a:pt x="415" y="666"/>
                    <a:pt x="420" y="662"/>
                  </a:cubicBezTo>
                  <a:cubicBezTo>
                    <a:pt x="945" y="556"/>
                    <a:pt x="1454" y="422"/>
                    <a:pt x="1890" y="76"/>
                  </a:cubicBezTo>
                  <a:cubicBezTo>
                    <a:pt x="1845" y="9"/>
                    <a:pt x="1784" y="1"/>
                    <a:pt x="1725" y="1"/>
                  </a:cubicBezTo>
                  <a:cubicBezTo>
                    <a:pt x="1704" y="1"/>
                    <a:pt x="1684" y="2"/>
                    <a:pt x="1664" y="2"/>
                  </a:cubicBezTo>
                  <a:lnTo>
                    <a:pt x="1005" y="2"/>
                  </a:lnTo>
                  <a:cubicBezTo>
                    <a:pt x="991" y="1"/>
                    <a:pt x="977" y="0"/>
                    <a:pt x="964"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06" name="Google Shape;306;p34"/>
            <p:cNvSpPr/>
            <p:nvPr/>
          </p:nvSpPr>
          <p:spPr>
            <a:xfrm>
              <a:off x="-1153753" y="1496006"/>
              <a:ext cx="23681" cy="78221"/>
            </a:xfrm>
            <a:custGeom>
              <a:avLst/>
              <a:gdLst/>
              <a:ahLst/>
              <a:cxnLst/>
              <a:rect l="l" t="t" r="r" b="b"/>
              <a:pathLst>
                <a:path w="541" h="1787" extrusionOk="0">
                  <a:moveTo>
                    <a:pt x="301" y="1"/>
                  </a:moveTo>
                  <a:lnTo>
                    <a:pt x="271" y="15"/>
                  </a:lnTo>
                  <a:cubicBezTo>
                    <a:pt x="255" y="15"/>
                    <a:pt x="225" y="31"/>
                    <a:pt x="211" y="45"/>
                  </a:cubicBezTo>
                  <a:lnTo>
                    <a:pt x="165" y="91"/>
                  </a:lnTo>
                  <a:cubicBezTo>
                    <a:pt x="121" y="135"/>
                    <a:pt x="135" y="211"/>
                    <a:pt x="91" y="255"/>
                  </a:cubicBezTo>
                  <a:cubicBezTo>
                    <a:pt x="1" y="421"/>
                    <a:pt x="105" y="615"/>
                    <a:pt x="15" y="765"/>
                  </a:cubicBezTo>
                  <a:lnTo>
                    <a:pt x="15" y="1471"/>
                  </a:lnTo>
                  <a:cubicBezTo>
                    <a:pt x="15" y="1605"/>
                    <a:pt x="61" y="1770"/>
                    <a:pt x="195" y="1785"/>
                  </a:cubicBezTo>
                  <a:cubicBezTo>
                    <a:pt x="201" y="1786"/>
                    <a:pt x="206" y="1786"/>
                    <a:pt x="212" y="1786"/>
                  </a:cubicBezTo>
                  <a:cubicBezTo>
                    <a:pt x="308" y="1786"/>
                    <a:pt x="377" y="1659"/>
                    <a:pt x="421" y="1560"/>
                  </a:cubicBezTo>
                  <a:cubicBezTo>
                    <a:pt x="481" y="1411"/>
                    <a:pt x="541" y="1261"/>
                    <a:pt x="525" y="1081"/>
                  </a:cubicBezTo>
                  <a:lnTo>
                    <a:pt x="525" y="511"/>
                  </a:lnTo>
                  <a:cubicBezTo>
                    <a:pt x="405" y="361"/>
                    <a:pt x="481" y="121"/>
                    <a:pt x="301"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07" name="Google Shape;307;p34"/>
            <p:cNvSpPr/>
            <p:nvPr/>
          </p:nvSpPr>
          <p:spPr>
            <a:xfrm>
              <a:off x="-1672378" y="1718943"/>
              <a:ext cx="51258" cy="111926"/>
            </a:xfrm>
            <a:custGeom>
              <a:avLst/>
              <a:gdLst/>
              <a:ahLst/>
              <a:cxnLst/>
              <a:rect l="l" t="t" r="r" b="b"/>
              <a:pathLst>
                <a:path w="1171" h="2557" extrusionOk="0">
                  <a:moveTo>
                    <a:pt x="202" y="0"/>
                  </a:moveTo>
                  <a:cubicBezTo>
                    <a:pt x="186" y="0"/>
                    <a:pt x="169" y="2"/>
                    <a:pt x="151" y="7"/>
                  </a:cubicBezTo>
                  <a:cubicBezTo>
                    <a:pt x="31" y="51"/>
                    <a:pt x="1" y="171"/>
                    <a:pt x="31" y="307"/>
                  </a:cubicBezTo>
                  <a:cubicBezTo>
                    <a:pt x="61" y="471"/>
                    <a:pt x="121" y="607"/>
                    <a:pt x="255" y="651"/>
                  </a:cubicBezTo>
                  <a:cubicBezTo>
                    <a:pt x="345" y="681"/>
                    <a:pt x="421" y="711"/>
                    <a:pt x="465" y="801"/>
                  </a:cubicBezTo>
                  <a:cubicBezTo>
                    <a:pt x="661" y="1221"/>
                    <a:pt x="885" y="1626"/>
                    <a:pt x="855" y="2121"/>
                  </a:cubicBezTo>
                  <a:cubicBezTo>
                    <a:pt x="855" y="2256"/>
                    <a:pt x="855" y="2406"/>
                    <a:pt x="1035" y="2556"/>
                  </a:cubicBezTo>
                  <a:cubicBezTo>
                    <a:pt x="945" y="1926"/>
                    <a:pt x="1095" y="1387"/>
                    <a:pt x="1065" y="831"/>
                  </a:cubicBezTo>
                  <a:cubicBezTo>
                    <a:pt x="1065" y="607"/>
                    <a:pt x="1171" y="351"/>
                    <a:pt x="991" y="157"/>
                  </a:cubicBezTo>
                  <a:cubicBezTo>
                    <a:pt x="901" y="261"/>
                    <a:pt x="931" y="411"/>
                    <a:pt x="931" y="547"/>
                  </a:cubicBezTo>
                  <a:cubicBezTo>
                    <a:pt x="915" y="757"/>
                    <a:pt x="915" y="967"/>
                    <a:pt x="915" y="1191"/>
                  </a:cubicBezTo>
                  <a:cubicBezTo>
                    <a:pt x="781" y="1147"/>
                    <a:pt x="765" y="1057"/>
                    <a:pt x="735" y="981"/>
                  </a:cubicBezTo>
                  <a:cubicBezTo>
                    <a:pt x="631" y="697"/>
                    <a:pt x="435" y="471"/>
                    <a:pt x="375" y="171"/>
                  </a:cubicBezTo>
                  <a:cubicBezTo>
                    <a:pt x="350" y="69"/>
                    <a:pt x="292" y="0"/>
                    <a:pt x="202"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08" name="Google Shape;308;p34"/>
            <p:cNvSpPr/>
            <p:nvPr/>
          </p:nvSpPr>
          <p:spPr>
            <a:xfrm>
              <a:off x="-2083322" y="1813756"/>
              <a:ext cx="104397" cy="51258"/>
            </a:xfrm>
            <a:custGeom>
              <a:avLst/>
              <a:gdLst/>
              <a:ahLst/>
              <a:cxnLst/>
              <a:rect l="l" t="t" r="r" b="b"/>
              <a:pathLst>
                <a:path w="2385" h="1171" extrusionOk="0">
                  <a:moveTo>
                    <a:pt x="2100" y="0"/>
                  </a:moveTo>
                  <a:lnTo>
                    <a:pt x="2100" y="0"/>
                  </a:lnTo>
                  <a:cubicBezTo>
                    <a:pt x="2085" y="15"/>
                    <a:pt x="2070" y="15"/>
                    <a:pt x="2055" y="30"/>
                  </a:cubicBezTo>
                  <a:cubicBezTo>
                    <a:pt x="2009" y="95"/>
                    <a:pt x="1951" y="125"/>
                    <a:pt x="1889" y="125"/>
                  </a:cubicBezTo>
                  <a:cubicBezTo>
                    <a:pt x="1851" y="125"/>
                    <a:pt x="1811" y="113"/>
                    <a:pt x="1770" y="90"/>
                  </a:cubicBezTo>
                  <a:cubicBezTo>
                    <a:pt x="1755" y="90"/>
                    <a:pt x="1740" y="75"/>
                    <a:pt x="1725" y="75"/>
                  </a:cubicBezTo>
                  <a:cubicBezTo>
                    <a:pt x="1441" y="210"/>
                    <a:pt x="1155" y="330"/>
                    <a:pt x="885" y="480"/>
                  </a:cubicBezTo>
                  <a:cubicBezTo>
                    <a:pt x="601" y="645"/>
                    <a:pt x="271" y="585"/>
                    <a:pt x="1" y="795"/>
                  </a:cubicBezTo>
                  <a:cubicBezTo>
                    <a:pt x="41" y="851"/>
                    <a:pt x="76" y="864"/>
                    <a:pt x="110" y="864"/>
                  </a:cubicBezTo>
                  <a:cubicBezTo>
                    <a:pt x="140" y="864"/>
                    <a:pt x="167" y="855"/>
                    <a:pt x="195" y="855"/>
                  </a:cubicBezTo>
                  <a:cubicBezTo>
                    <a:pt x="456" y="814"/>
                    <a:pt x="716" y="773"/>
                    <a:pt x="977" y="773"/>
                  </a:cubicBezTo>
                  <a:cubicBezTo>
                    <a:pt x="1196" y="773"/>
                    <a:pt x="1416" y="802"/>
                    <a:pt x="1635" y="885"/>
                  </a:cubicBezTo>
                  <a:cubicBezTo>
                    <a:pt x="1800" y="945"/>
                    <a:pt x="1935" y="1020"/>
                    <a:pt x="2010" y="1170"/>
                  </a:cubicBezTo>
                  <a:cubicBezTo>
                    <a:pt x="2130" y="1065"/>
                    <a:pt x="2280" y="1020"/>
                    <a:pt x="2385" y="915"/>
                  </a:cubicBezTo>
                  <a:cubicBezTo>
                    <a:pt x="2055" y="750"/>
                    <a:pt x="1680" y="705"/>
                    <a:pt x="1305" y="570"/>
                  </a:cubicBezTo>
                  <a:cubicBezTo>
                    <a:pt x="1491" y="385"/>
                    <a:pt x="1676" y="328"/>
                    <a:pt x="1872" y="328"/>
                  </a:cubicBezTo>
                  <a:cubicBezTo>
                    <a:pt x="1898" y="328"/>
                    <a:pt x="1924" y="329"/>
                    <a:pt x="1950" y="330"/>
                  </a:cubicBezTo>
                  <a:cubicBezTo>
                    <a:pt x="2175" y="330"/>
                    <a:pt x="2190" y="285"/>
                    <a:pt x="2100"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09" name="Google Shape;309;p34"/>
            <p:cNvSpPr/>
            <p:nvPr/>
          </p:nvSpPr>
          <p:spPr>
            <a:xfrm>
              <a:off x="-1226635" y="1434110"/>
              <a:ext cx="58480" cy="26570"/>
            </a:xfrm>
            <a:custGeom>
              <a:avLst/>
              <a:gdLst/>
              <a:ahLst/>
              <a:cxnLst/>
              <a:rect l="l" t="t" r="r" b="b"/>
              <a:pathLst>
                <a:path w="1336" h="607" extrusionOk="0">
                  <a:moveTo>
                    <a:pt x="723" y="1"/>
                  </a:moveTo>
                  <a:cubicBezTo>
                    <a:pt x="543" y="1"/>
                    <a:pt x="365" y="71"/>
                    <a:pt x="180" y="109"/>
                  </a:cubicBezTo>
                  <a:cubicBezTo>
                    <a:pt x="106" y="139"/>
                    <a:pt x="16" y="185"/>
                    <a:pt x="0" y="289"/>
                  </a:cubicBezTo>
                  <a:cubicBezTo>
                    <a:pt x="0" y="425"/>
                    <a:pt x="90" y="485"/>
                    <a:pt x="180" y="529"/>
                  </a:cubicBezTo>
                  <a:cubicBezTo>
                    <a:pt x="313" y="576"/>
                    <a:pt x="444" y="606"/>
                    <a:pt x="576" y="606"/>
                  </a:cubicBezTo>
                  <a:cubicBezTo>
                    <a:pt x="699" y="606"/>
                    <a:pt x="822" y="580"/>
                    <a:pt x="946" y="515"/>
                  </a:cubicBezTo>
                  <a:cubicBezTo>
                    <a:pt x="987" y="432"/>
                    <a:pt x="1048" y="419"/>
                    <a:pt x="1114" y="419"/>
                  </a:cubicBezTo>
                  <a:cubicBezTo>
                    <a:pt x="1142" y="419"/>
                    <a:pt x="1171" y="421"/>
                    <a:pt x="1200" y="421"/>
                  </a:cubicBezTo>
                  <a:cubicBezTo>
                    <a:pt x="1248" y="421"/>
                    <a:pt x="1295" y="415"/>
                    <a:pt x="1336" y="379"/>
                  </a:cubicBezTo>
                  <a:cubicBezTo>
                    <a:pt x="1306" y="169"/>
                    <a:pt x="1096" y="215"/>
                    <a:pt x="1020" y="79"/>
                  </a:cubicBezTo>
                  <a:cubicBezTo>
                    <a:pt x="920" y="21"/>
                    <a:pt x="821" y="1"/>
                    <a:pt x="723"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10" name="Google Shape;310;p34"/>
            <p:cNvSpPr/>
            <p:nvPr/>
          </p:nvSpPr>
          <p:spPr>
            <a:xfrm>
              <a:off x="-2352440" y="1737590"/>
              <a:ext cx="82730" cy="83387"/>
            </a:xfrm>
            <a:custGeom>
              <a:avLst/>
              <a:gdLst/>
              <a:ahLst/>
              <a:cxnLst/>
              <a:rect l="l" t="t" r="r" b="b"/>
              <a:pathLst>
                <a:path w="1890" h="1905" extrusionOk="0">
                  <a:moveTo>
                    <a:pt x="0" y="1"/>
                  </a:moveTo>
                  <a:cubicBezTo>
                    <a:pt x="0" y="135"/>
                    <a:pt x="74" y="181"/>
                    <a:pt x="134" y="211"/>
                  </a:cubicBezTo>
                  <a:cubicBezTo>
                    <a:pt x="540" y="465"/>
                    <a:pt x="854" y="855"/>
                    <a:pt x="1230" y="1170"/>
                  </a:cubicBezTo>
                  <a:cubicBezTo>
                    <a:pt x="1470" y="1365"/>
                    <a:pt x="1604" y="1665"/>
                    <a:pt x="1784" y="1905"/>
                  </a:cubicBezTo>
                  <a:cubicBezTo>
                    <a:pt x="1800" y="1890"/>
                    <a:pt x="1800" y="1875"/>
                    <a:pt x="1814" y="1860"/>
                  </a:cubicBezTo>
                  <a:cubicBezTo>
                    <a:pt x="1844" y="1755"/>
                    <a:pt x="1830" y="1635"/>
                    <a:pt x="1814" y="1530"/>
                  </a:cubicBezTo>
                  <a:cubicBezTo>
                    <a:pt x="1800" y="1515"/>
                    <a:pt x="1784" y="1500"/>
                    <a:pt x="1784" y="1485"/>
                  </a:cubicBezTo>
                  <a:cubicBezTo>
                    <a:pt x="1664" y="1395"/>
                    <a:pt x="1544" y="1305"/>
                    <a:pt x="1514" y="1141"/>
                  </a:cubicBezTo>
                  <a:cubicBezTo>
                    <a:pt x="1634" y="1141"/>
                    <a:pt x="1740" y="1155"/>
                    <a:pt x="1844" y="1155"/>
                  </a:cubicBezTo>
                  <a:cubicBezTo>
                    <a:pt x="1890" y="1111"/>
                    <a:pt x="1890" y="1051"/>
                    <a:pt x="1860" y="991"/>
                  </a:cubicBezTo>
                  <a:lnTo>
                    <a:pt x="1860" y="991"/>
                  </a:lnTo>
                  <a:cubicBezTo>
                    <a:pt x="1838" y="992"/>
                    <a:pt x="1817" y="993"/>
                    <a:pt x="1797" y="993"/>
                  </a:cubicBezTo>
                  <a:cubicBezTo>
                    <a:pt x="1656" y="993"/>
                    <a:pt x="1525" y="953"/>
                    <a:pt x="1394" y="901"/>
                  </a:cubicBezTo>
                  <a:cubicBezTo>
                    <a:pt x="1080" y="781"/>
                    <a:pt x="840" y="555"/>
                    <a:pt x="584" y="345"/>
                  </a:cubicBezTo>
                  <a:cubicBezTo>
                    <a:pt x="404" y="211"/>
                    <a:pt x="240" y="31"/>
                    <a:pt x="0"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11" name="Google Shape;311;p34"/>
            <p:cNvSpPr/>
            <p:nvPr/>
          </p:nvSpPr>
          <p:spPr>
            <a:xfrm>
              <a:off x="-1866556" y="1809816"/>
              <a:ext cx="55066" cy="41146"/>
            </a:xfrm>
            <a:custGeom>
              <a:avLst/>
              <a:gdLst/>
              <a:ahLst/>
              <a:cxnLst/>
              <a:rect l="l" t="t" r="r" b="b"/>
              <a:pathLst>
                <a:path w="1258" h="940" extrusionOk="0">
                  <a:moveTo>
                    <a:pt x="1060" y="0"/>
                  </a:moveTo>
                  <a:cubicBezTo>
                    <a:pt x="1025" y="0"/>
                    <a:pt x="989" y="11"/>
                    <a:pt x="958" y="30"/>
                  </a:cubicBezTo>
                  <a:cubicBezTo>
                    <a:pt x="658" y="150"/>
                    <a:pt x="388" y="315"/>
                    <a:pt x="148" y="555"/>
                  </a:cubicBezTo>
                  <a:cubicBezTo>
                    <a:pt x="88" y="615"/>
                    <a:pt x="72" y="675"/>
                    <a:pt x="72" y="750"/>
                  </a:cubicBezTo>
                  <a:cubicBezTo>
                    <a:pt x="58" y="780"/>
                    <a:pt x="28" y="810"/>
                    <a:pt x="12" y="840"/>
                  </a:cubicBezTo>
                  <a:cubicBezTo>
                    <a:pt x="1" y="899"/>
                    <a:pt x="7" y="940"/>
                    <a:pt x="48" y="940"/>
                  </a:cubicBezTo>
                  <a:cubicBezTo>
                    <a:pt x="58" y="940"/>
                    <a:pt x="72" y="937"/>
                    <a:pt x="88" y="930"/>
                  </a:cubicBezTo>
                  <a:cubicBezTo>
                    <a:pt x="118" y="930"/>
                    <a:pt x="132" y="930"/>
                    <a:pt x="148" y="915"/>
                  </a:cubicBezTo>
                  <a:cubicBezTo>
                    <a:pt x="192" y="870"/>
                    <a:pt x="268" y="885"/>
                    <a:pt x="312" y="840"/>
                  </a:cubicBezTo>
                  <a:cubicBezTo>
                    <a:pt x="642" y="825"/>
                    <a:pt x="882" y="570"/>
                    <a:pt x="1108" y="330"/>
                  </a:cubicBezTo>
                  <a:cubicBezTo>
                    <a:pt x="1168" y="270"/>
                    <a:pt x="1258" y="180"/>
                    <a:pt x="1182" y="75"/>
                  </a:cubicBezTo>
                  <a:cubicBezTo>
                    <a:pt x="1156" y="22"/>
                    <a:pt x="1109" y="0"/>
                    <a:pt x="1060"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12" name="Google Shape;312;p34"/>
            <p:cNvSpPr/>
            <p:nvPr/>
          </p:nvSpPr>
          <p:spPr>
            <a:xfrm>
              <a:off x="-1821382" y="1828113"/>
              <a:ext cx="55153" cy="33574"/>
            </a:xfrm>
            <a:custGeom>
              <a:avLst/>
              <a:gdLst/>
              <a:ahLst/>
              <a:cxnLst/>
              <a:rect l="l" t="t" r="r" b="b"/>
              <a:pathLst>
                <a:path w="1260" h="767" extrusionOk="0">
                  <a:moveTo>
                    <a:pt x="1101" y="0"/>
                  </a:moveTo>
                  <a:cubicBezTo>
                    <a:pt x="1073" y="0"/>
                    <a:pt x="1045" y="7"/>
                    <a:pt x="1020" y="17"/>
                  </a:cubicBezTo>
                  <a:cubicBezTo>
                    <a:pt x="690" y="122"/>
                    <a:pt x="330" y="197"/>
                    <a:pt x="76" y="482"/>
                  </a:cubicBezTo>
                  <a:cubicBezTo>
                    <a:pt x="46" y="542"/>
                    <a:pt x="30" y="617"/>
                    <a:pt x="0" y="677"/>
                  </a:cubicBezTo>
                  <a:cubicBezTo>
                    <a:pt x="60" y="677"/>
                    <a:pt x="120" y="692"/>
                    <a:pt x="150" y="767"/>
                  </a:cubicBezTo>
                  <a:cubicBezTo>
                    <a:pt x="510" y="737"/>
                    <a:pt x="825" y="557"/>
                    <a:pt x="1125" y="347"/>
                  </a:cubicBezTo>
                  <a:cubicBezTo>
                    <a:pt x="1200" y="287"/>
                    <a:pt x="1260" y="212"/>
                    <a:pt x="1230" y="107"/>
                  </a:cubicBezTo>
                  <a:cubicBezTo>
                    <a:pt x="1210" y="27"/>
                    <a:pt x="1157" y="0"/>
                    <a:pt x="1101"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13" name="Google Shape;313;p34"/>
            <p:cNvSpPr/>
            <p:nvPr/>
          </p:nvSpPr>
          <p:spPr>
            <a:xfrm>
              <a:off x="-2190960" y="1433497"/>
              <a:ext cx="80104" cy="28014"/>
            </a:xfrm>
            <a:custGeom>
              <a:avLst/>
              <a:gdLst/>
              <a:ahLst/>
              <a:cxnLst/>
              <a:rect l="l" t="t" r="r" b="b"/>
              <a:pathLst>
                <a:path w="1830" h="640" extrusionOk="0">
                  <a:moveTo>
                    <a:pt x="1406" y="1"/>
                  </a:moveTo>
                  <a:cubicBezTo>
                    <a:pt x="1349" y="1"/>
                    <a:pt x="1295" y="16"/>
                    <a:pt x="1244" y="49"/>
                  </a:cubicBezTo>
                  <a:cubicBezTo>
                    <a:pt x="945" y="243"/>
                    <a:pt x="615" y="243"/>
                    <a:pt x="300" y="273"/>
                  </a:cubicBezTo>
                  <a:cubicBezTo>
                    <a:pt x="279" y="304"/>
                    <a:pt x="247" y="310"/>
                    <a:pt x="213" y="310"/>
                  </a:cubicBezTo>
                  <a:cubicBezTo>
                    <a:pt x="184" y="310"/>
                    <a:pt x="154" y="306"/>
                    <a:pt x="124" y="306"/>
                  </a:cubicBezTo>
                  <a:cubicBezTo>
                    <a:pt x="66" y="306"/>
                    <a:pt x="15" y="325"/>
                    <a:pt x="0" y="439"/>
                  </a:cubicBezTo>
                  <a:cubicBezTo>
                    <a:pt x="150" y="499"/>
                    <a:pt x="300" y="543"/>
                    <a:pt x="435" y="603"/>
                  </a:cubicBezTo>
                  <a:cubicBezTo>
                    <a:pt x="473" y="623"/>
                    <a:pt x="508" y="639"/>
                    <a:pt x="535" y="639"/>
                  </a:cubicBezTo>
                  <a:cubicBezTo>
                    <a:pt x="572" y="639"/>
                    <a:pt x="594" y="609"/>
                    <a:pt x="585" y="513"/>
                  </a:cubicBezTo>
                  <a:cubicBezTo>
                    <a:pt x="585" y="513"/>
                    <a:pt x="570" y="499"/>
                    <a:pt x="570" y="483"/>
                  </a:cubicBezTo>
                  <a:lnTo>
                    <a:pt x="570" y="453"/>
                  </a:lnTo>
                  <a:cubicBezTo>
                    <a:pt x="746" y="434"/>
                    <a:pt x="928" y="383"/>
                    <a:pt x="1113" y="383"/>
                  </a:cubicBezTo>
                  <a:cubicBezTo>
                    <a:pt x="1211" y="383"/>
                    <a:pt x="1311" y="397"/>
                    <a:pt x="1410" y="439"/>
                  </a:cubicBezTo>
                  <a:cubicBezTo>
                    <a:pt x="1457" y="458"/>
                    <a:pt x="1510" y="477"/>
                    <a:pt x="1562" y="477"/>
                  </a:cubicBezTo>
                  <a:cubicBezTo>
                    <a:pt x="1592" y="477"/>
                    <a:pt x="1622" y="470"/>
                    <a:pt x="1650" y="453"/>
                  </a:cubicBezTo>
                  <a:cubicBezTo>
                    <a:pt x="1724" y="423"/>
                    <a:pt x="1800" y="379"/>
                    <a:pt x="1814" y="289"/>
                  </a:cubicBezTo>
                  <a:cubicBezTo>
                    <a:pt x="1830" y="199"/>
                    <a:pt x="1754" y="139"/>
                    <a:pt x="1694" y="109"/>
                  </a:cubicBezTo>
                  <a:cubicBezTo>
                    <a:pt x="1600" y="43"/>
                    <a:pt x="1501" y="1"/>
                    <a:pt x="1406"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14" name="Google Shape;314;p34"/>
            <p:cNvSpPr/>
            <p:nvPr/>
          </p:nvSpPr>
          <p:spPr>
            <a:xfrm>
              <a:off x="-1657933" y="1423911"/>
              <a:ext cx="34843" cy="90522"/>
            </a:xfrm>
            <a:custGeom>
              <a:avLst/>
              <a:gdLst/>
              <a:ahLst/>
              <a:cxnLst/>
              <a:rect l="l" t="t" r="r" b="b"/>
              <a:pathLst>
                <a:path w="796" h="2068" extrusionOk="0">
                  <a:moveTo>
                    <a:pt x="559" y="0"/>
                  </a:moveTo>
                  <a:cubicBezTo>
                    <a:pt x="489" y="0"/>
                    <a:pt x="458" y="73"/>
                    <a:pt x="435" y="162"/>
                  </a:cubicBezTo>
                  <a:cubicBezTo>
                    <a:pt x="405" y="268"/>
                    <a:pt x="375" y="388"/>
                    <a:pt x="345" y="492"/>
                  </a:cubicBezTo>
                  <a:cubicBezTo>
                    <a:pt x="285" y="418"/>
                    <a:pt x="331" y="282"/>
                    <a:pt x="225" y="238"/>
                  </a:cubicBezTo>
                  <a:cubicBezTo>
                    <a:pt x="151" y="312"/>
                    <a:pt x="121" y="432"/>
                    <a:pt x="15" y="492"/>
                  </a:cubicBezTo>
                  <a:cubicBezTo>
                    <a:pt x="1" y="702"/>
                    <a:pt x="225" y="642"/>
                    <a:pt x="285" y="778"/>
                  </a:cubicBezTo>
                  <a:cubicBezTo>
                    <a:pt x="375" y="988"/>
                    <a:pt x="435" y="1212"/>
                    <a:pt x="451" y="1452"/>
                  </a:cubicBezTo>
                  <a:cubicBezTo>
                    <a:pt x="465" y="1662"/>
                    <a:pt x="481" y="1872"/>
                    <a:pt x="615" y="2068"/>
                  </a:cubicBezTo>
                  <a:cubicBezTo>
                    <a:pt x="721" y="1872"/>
                    <a:pt x="585" y="1722"/>
                    <a:pt x="601" y="1558"/>
                  </a:cubicBezTo>
                  <a:cubicBezTo>
                    <a:pt x="615" y="1378"/>
                    <a:pt x="601" y="1198"/>
                    <a:pt x="571" y="1018"/>
                  </a:cubicBezTo>
                  <a:cubicBezTo>
                    <a:pt x="525" y="778"/>
                    <a:pt x="435" y="522"/>
                    <a:pt x="705" y="328"/>
                  </a:cubicBezTo>
                  <a:cubicBezTo>
                    <a:pt x="795" y="268"/>
                    <a:pt x="751" y="88"/>
                    <a:pt x="645" y="28"/>
                  </a:cubicBezTo>
                  <a:cubicBezTo>
                    <a:pt x="611" y="9"/>
                    <a:pt x="582" y="0"/>
                    <a:pt x="559"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15" name="Google Shape;315;p34"/>
            <p:cNvSpPr/>
            <p:nvPr/>
          </p:nvSpPr>
          <p:spPr>
            <a:xfrm>
              <a:off x="-1053337" y="1420103"/>
              <a:ext cx="30947" cy="92360"/>
            </a:xfrm>
            <a:custGeom>
              <a:avLst/>
              <a:gdLst/>
              <a:ahLst/>
              <a:cxnLst/>
              <a:rect l="l" t="t" r="r" b="b"/>
              <a:pathLst>
                <a:path w="707" h="2110" extrusionOk="0">
                  <a:moveTo>
                    <a:pt x="483" y="1"/>
                  </a:moveTo>
                  <a:cubicBezTo>
                    <a:pt x="423" y="1"/>
                    <a:pt x="360" y="43"/>
                    <a:pt x="301" y="85"/>
                  </a:cubicBezTo>
                  <a:cubicBezTo>
                    <a:pt x="196" y="325"/>
                    <a:pt x="271" y="639"/>
                    <a:pt x="61" y="835"/>
                  </a:cubicBezTo>
                  <a:cubicBezTo>
                    <a:pt x="31" y="879"/>
                    <a:pt x="1" y="925"/>
                    <a:pt x="1" y="999"/>
                  </a:cubicBezTo>
                  <a:cubicBezTo>
                    <a:pt x="181" y="1615"/>
                    <a:pt x="331" y="1945"/>
                    <a:pt x="526" y="2109"/>
                  </a:cubicBezTo>
                  <a:cubicBezTo>
                    <a:pt x="466" y="1855"/>
                    <a:pt x="391" y="1659"/>
                    <a:pt x="346" y="1449"/>
                  </a:cubicBezTo>
                  <a:cubicBezTo>
                    <a:pt x="256" y="1089"/>
                    <a:pt x="271" y="745"/>
                    <a:pt x="541" y="459"/>
                  </a:cubicBezTo>
                  <a:cubicBezTo>
                    <a:pt x="630" y="369"/>
                    <a:pt x="706" y="235"/>
                    <a:pt x="616" y="100"/>
                  </a:cubicBezTo>
                  <a:cubicBezTo>
                    <a:pt x="576" y="27"/>
                    <a:pt x="531" y="1"/>
                    <a:pt x="483"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16" name="Google Shape;316;p34"/>
            <p:cNvSpPr/>
            <p:nvPr/>
          </p:nvSpPr>
          <p:spPr>
            <a:xfrm>
              <a:off x="-1921185" y="1846586"/>
              <a:ext cx="58480" cy="36331"/>
            </a:xfrm>
            <a:custGeom>
              <a:avLst/>
              <a:gdLst/>
              <a:ahLst/>
              <a:cxnLst/>
              <a:rect l="l" t="t" r="r" b="b"/>
              <a:pathLst>
                <a:path w="1336" h="830" extrusionOk="0">
                  <a:moveTo>
                    <a:pt x="1260" y="0"/>
                  </a:moveTo>
                  <a:cubicBezTo>
                    <a:pt x="847" y="207"/>
                    <a:pt x="522" y="645"/>
                    <a:pt x="26" y="645"/>
                  </a:cubicBezTo>
                  <a:cubicBezTo>
                    <a:pt x="18" y="645"/>
                    <a:pt x="9" y="645"/>
                    <a:pt x="0" y="645"/>
                  </a:cubicBezTo>
                  <a:lnTo>
                    <a:pt x="0" y="645"/>
                  </a:lnTo>
                  <a:cubicBezTo>
                    <a:pt x="384" y="738"/>
                    <a:pt x="767" y="830"/>
                    <a:pt x="1161" y="830"/>
                  </a:cubicBezTo>
                  <a:cubicBezTo>
                    <a:pt x="1214" y="830"/>
                    <a:pt x="1267" y="828"/>
                    <a:pt x="1320" y="824"/>
                  </a:cubicBezTo>
                  <a:cubicBezTo>
                    <a:pt x="1306" y="780"/>
                    <a:pt x="1276" y="720"/>
                    <a:pt x="1260" y="675"/>
                  </a:cubicBezTo>
                  <a:cubicBezTo>
                    <a:pt x="1216" y="666"/>
                    <a:pt x="1172" y="665"/>
                    <a:pt x="1127" y="665"/>
                  </a:cubicBezTo>
                  <a:cubicBezTo>
                    <a:pt x="1099" y="665"/>
                    <a:pt x="1070" y="666"/>
                    <a:pt x="1041" y="666"/>
                  </a:cubicBezTo>
                  <a:cubicBezTo>
                    <a:pt x="945" y="666"/>
                    <a:pt x="845" y="659"/>
                    <a:pt x="736" y="600"/>
                  </a:cubicBezTo>
                  <a:cubicBezTo>
                    <a:pt x="930" y="375"/>
                    <a:pt x="1186" y="315"/>
                    <a:pt x="1336" y="90"/>
                  </a:cubicBezTo>
                  <a:cubicBezTo>
                    <a:pt x="1306" y="60"/>
                    <a:pt x="1276" y="30"/>
                    <a:pt x="1260"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17" name="Google Shape;317;p34"/>
            <p:cNvSpPr/>
            <p:nvPr/>
          </p:nvSpPr>
          <p:spPr>
            <a:xfrm>
              <a:off x="-1303413" y="1675126"/>
              <a:ext cx="26307" cy="36900"/>
            </a:xfrm>
            <a:custGeom>
              <a:avLst/>
              <a:gdLst/>
              <a:ahLst/>
              <a:cxnLst/>
              <a:rect l="l" t="t" r="r" b="b"/>
              <a:pathLst>
                <a:path w="601" h="843" extrusionOk="0">
                  <a:moveTo>
                    <a:pt x="179" y="0"/>
                  </a:moveTo>
                  <a:cubicBezTo>
                    <a:pt x="165" y="0"/>
                    <a:pt x="150" y="1"/>
                    <a:pt x="135" y="2"/>
                  </a:cubicBezTo>
                  <a:cubicBezTo>
                    <a:pt x="0" y="452"/>
                    <a:pt x="60" y="648"/>
                    <a:pt x="420" y="842"/>
                  </a:cubicBezTo>
                  <a:cubicBezTo>
                    <a:pt x="600" y="648"/>
                    <a:pt x="405" y="452"/>
                    <a:pt x="420" y="272"/>
                  </a:cubicBezTo>
                  <a:cubicBezTo>
                    <a:pt x="433" y="69"/>
                    <a:pt x="324" y="0"/>
                    <a:pt x="179"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18" name="Google Shape;318;p34"/>
            <p:cNvSpPr/>
            <p:nvPr/>
          </p:nvSpPr>
          <p:spPr>
            <a:xfrm>
              <a:off x="-2271722" y="1768494"/>
              <a:ext cx="26263" cy="25694"/>
            </a:xfrm>
            <a:custGeom>
              <a:avLst/>
              <a:gdLst/>
              <a:ahLst/>
              <a:cxnLst/>
              <a:rect l="l" t="t" r="r" b="b"/>
              <a:pathLst>
                <a:path w="600" h="587" extrusionOk="0">
                  <a:moveTo>
                    <a:pt x="289" y="1"/>
                  </a:moveTo>
                  <a:cubicBezTo>
                    <a:pt x="234" y="1"/>
                    <a:pt x="186" y="26"/>
                    <a:pt x="150" y="89"/>
                  </a:cubicBezTo>
                  <a:cubicBezTo>
                    <a:pt x="106" y="149"/>
                    <a:pt x="60" y="209"/>
                    <a:pt x="16" y="285"/>
                  </a:cubicBezTo>
                  <a:cubicBezTo>
                    <a:pt x="16" y="345"/>
                    <a:pt x="16" y="389"/>
                    <a:pt x="0" y="449"/>
                  </a:cubicBezTo>
                  <a:lnTo>
                    <a:pt x="16" y="449"/>
                  </a:lnTo>
                  <a:cubicBezTo>
                    <a:pt x="76" y="524"/>
                    <a:pt x="180" y="449"/>
                    <a:pt x="226" y="539"/>
                  </a:cubicBezTo>
                  <a:cubicBezTo>
                    <a:pt x="254" y="574"/>
                    <a:pt x="285" y="586"/>
                    <a:pt x="316" y="586"/>
                  </a:cubicBezTo>
                  <a:cubicBezTo>
                    <a:pt x="352" y="586"/>
                    <a:pt x="388" y="570"/>
                    <a:pt x="420" y="554"/>
                  </a:cubicBezTo>
                  <a:cubicBezTo>
                    <a:pt x="526" y="509"/>
                    <a:pt x="600" y="435"/>
                    <a:pt x="586" y="315"/>
                  </a:cubicBezTo>
                  <a:cubicBezTo>
                    <a:pt x="570" y="179"/>
                    <a:pt x="526" y="75"/>
                    <a:pt x="406" y="29"/>
                  </a:cubicBezTo>
                  <a:cubicBezTo>
                    <a:pt x="364" y="11"/>
                    <a:pt x="325" y="1"/>
                    <a:pt x="289"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19" name="Google Shape;319;p34"/>
            <p:cNvSpPr/>
            <p:nvPr/>
          </p:nvSpPr>
          <p:spPr>
            <a:xfrm>
              <a:off x="-1480651" y="1755318"/>
              <a:ext cx="15802" cy="65746"/>
            </a:xfrm>
            <a:custGeom>
              <a:avLst/>
              <a:gdLst/>
              <a:ahLst/>
              <a:cxnLst/>
              <a:rect l="l" t="t" r="r" b="b"/>
              <a:pathLst>
                <a:path w="361" h="1502" extrusionOk="0">
                  <a:moveTo>
                    <a:pt x="210" y="0"/>
                  </a:moveTo>
                  <a:lnTo>
                    <a:pt x="210" y="0"/>
                  </a:lnTo>
                  <a:cubicBezTo>
                    <a:pt x="194" y="46"/>
                    <a:pt x="150" y="90"/>
                    <a:pt x="150" y="136"/>
                  </a:cubicBezTo>
                  <a:cubicBezTo>
                    <a:pt x="134" y="600"/>
                    <a:pt x="45" y="1050"/>
                    <a:pt x="0" y="1500"/>
                  </a:cubicBezTo>
                  <a:cubicBezTo>
                    <a:pt x="14" y="1501"/>
                    <a:pt x="27" y="1501"/>
                    <a:pt x="39" y="1501"/>
                  </a:cubicBezTo>
                  <a:cubicBezTo>
                    <a:pt x="225" y="1501"/>
                    <a:pt x="332" y="1394"/>
                    <a:pt x="360" y="1170"/>
                  </a:cubicBezTo>
                  <a:lnTo>
                    <a:pt x="360" y="1170"/>
                  </a:lnTo>
                  <a:cubicBezTo>
                    <a:pt x="333" y="1177"/>
                    <a:pt x="303" y="1189"/>
                    <a:pt x="279" y="1189"/>
                  </a:cubicBezTo>
                  <a:cubicBezTo>
                    <a:pt x="248" y="1189"/>
                    <a:pt x="224" y="1170"/>
                    <a:pt x="224" y="1095"/>
                  </a:cubicBezTo>
                  <a:cubicBezTo>
                    <a:pt x="210" y="885"/>
                    <a:pt x="330" y="706"/>
                    <a:pt x="284" y="496"/>
                  </a:cubicBezTo>
                  <a:cubicBezTo>
                    <a:pt x="164" y="346"/>
                    <a:pt x="240" y="166"/>
                    <a:pt x="210"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20" name="Google Shape;320;p34"/>
            <p:cNvSpPr/>
            <p:nvPr/>
          </p:nvSpPr>
          <p:spPr>
            <a:xfrm>
              <a:off x="-1631669" y="1719643"/>
              <a:ext cx="21055" cy="35718"/>
            </a:xfrm>
            <a:custGeom>
              <a:avLst/>
              <a:gdLst/>
              <a:ahLst/>
              <a:cxnLst/>
              <a:rect l="l" t="t" r="r" b="b"/>
              <a:pathLst>
                <a:path w="481" h="816" extrusionOk="0">
                  <a:moveTo>
                    <a:pt x="210" y="1"/>
                  </a:moveTo>
                  <a:cubicBezTo>
                    <a:pt x="159" y="1"/>
                    <a:pt x="110" y="51"/>
                    <a:pt x="61" y="141"/>
                  </a:cubicBezTo>
                  <a:cubicBezTo>
                    <a:pt x="105" y="365"/>
                    <a:pt x="1" y="605"/>
                    <a:pt x="135" y="815"/>
                  </a:cubicBezTo>
                  <a:cubicBezTo>
                    <a:pt x="181" y="771"/>
                    <a:pt x="241" y="741"/>
                    <a:pt x="285" y="695"/>
                  </a:cubicBezTo>
                  <a:cubicBezTo>
                    <a:pt x="465" y="531"/>
                    <a:pt x="481" y="321"/>
                    <a:pt x="345" y="111"/>
                  </a:cubicBezTo>
                  <a:cubicBezTo>
                    <a:pt x="298" y="35"/>
                    <a:pt x="253" y="1"/>
                    <a:pt x="210"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21" name="Google Shape;321;p34"/>
            <p:cNvSpPr/>
            <p:nvPr/>
          </p:nvSpPr>
          <p:spPr>
            <a:xfrm>
              <a:off x="-2184394" y="1561665"/>
              <a:ext cx="13176" cy="113590"/>
            </a:xfrm>
            <a:custGeom>
              <a:avLst/>
              <a:gdLst/>
              <a:ahLst/>
              <a:cxnLst/>
              <a:rect l="l" t="t" r="r" b="b"/>
              <a:pathLst>
                <a:path w="301" h="2595" extrusionOk="0">
                  <a:moveTo>
                    <a:pt x="0" y="1"/>
                  </a:moveTo>
                  <a:lnTo>
                    <a:pt x="0" y="1"/>
                  </a:lnTo>
                  <a:cubicBezTo>
                    <a:pt x="135" y="840"/>
                    <a:pt x="285" y="1695"/>
                    <a:pt x="195" y="2564"/>
                  </a:cubicBezTo>
                  <a:cubicBezTo>
                    <a:pt x="195" y="2580"/>
                    <a:pt x="210" y="2580"/>
                    <a:pt x="225" y="2594"/>
                  </a:cubicBezTo>
                  <a:cubicBezTo>
                    <a:pt x="240" y="2504"/>
                    <a:pt x="285" y="2414"/>
                    <a:pt x="285" y="2310"/>
                  </a:cubicBezTo>
                  <a:cubicBezTo>
                    <a:pt x="300" y="1665"/>
                    <a:pt x="300" y="1005"/>
                    <a:pt x="150" y="360"/>
                  </a:cubicBezTo>
                  <a:cubicBezTo>
                    <a:pt x="120" y="225"/>
                    <a:pt x="105" y="90"/>
                    <a:pt x="0"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22" name="Google Shape;322;p34"/>
            <p:cNvSpPr/>
            <p:nvPr/>
          </p:nvSpPr>
          <p:spPr>
            <a:xfrm>
              <a:off x="-1185269" y="1486200"/>
              <a:ext cx="33530" cy="57736"/>
            </a:xfrm>
            <a:custGeom>
              <a:avLst/>
              <a:gdLst/>
              <a:ahLst/>
              <a:cxnLst/>
              <a:rect l="l" t="t" r="r" b="b"/>
              <a:pathLst>
                <a:path w="766" h="1319" extrusionOk="0">
                  <a:moveTo>
                    <a:pt x="593" y="1"/>
                  </a:moveTo>
                  <a:cubicBezTo>
                    <a:pt x="566" y="1"/>
                    <a:pt x="538" y="20"/>
                    <a:pt x="511" y="75"/>
                  </a:cubicBezTo>
                  <a:cubicBezTo>
                    <a:pt x="435" y="179"/>
                    <a:pt x="331" y="269"/>
                    <a:pt x="301" y="405"/>
                  </a:cubicBezTo>
                  <a:cubicBezTo>
                    <a:pt x="271" y="419"/>
                    <a:pt x="241" y="449"/>
                    <a:pt x="225" y="479"/>
                  </a:cubicBezTo>
                  <a:cubicBezTo>
                    <a:pt x="181" y="525"/>
                    <a:pt x="195" y="599"/>
                    <a:pt x="151" y="645"/>
                  </a:cubicBezTo>
                  <a:cubicBezTo>
                    <a:pt x="121" y="675"/>
                    <a:pt x="105" y="705"/>
                    <a:pt x="75" y="735"/>
                  </a:cubicBezTo>
                  <a:cubicBezTo>
                    <a:pt x="45" y="825"/>
                    <a:pt x="1" y="885"/>
                    <a:pt x="1" y="975"/>
                  </a:cubicBezTo>
                  <a:cubicBezTo>
                    <a:pt x="33" y="964"/>
                    <a:pt x="62" y="955"/>
                    <a:pt x="85" y="955"/>
                  </a:cubicBezTo>
                  <a:cubicBezTo>
                    <a:pt x="126" y="955"/>
                    <a:pt x="151" y="983"/>
                    <a:pt x="151" y="1079"/>
                  </a:cubicBezTo>
                  <a:lnTo>
                    <a:pt x="151" y="1319"/>
                  </a:lnTo>
                  <a:cubicBezTo>
                    <a:pt x="255" y="1035"/>
                    <a:pt x="285" y="689"/>
                    <a:pt x="511" y="479"/>
                  </a:cubicBezTo>
                  <a:cubicBezTo>
                    <a:pt x="541" y="449"/>
                    <a:pt x="571" y="435"/>
                    <a:pt x="585" y="389"/>
                  </a:cubicBezTo>
                  <a:lnTo>
                    <a:pt x="585" y="405"/>
                  </a:lnTo>
                  <a:cubicBezTo>
                    <a:pt x="631" y="285"/>
                    <a:pt x="765" y="225"/>
                    <a:pt x="735" y="75"/>
                  </a:cubicBezTo>
                  <a:cubicBezTo>
                    <a:pt x="688" y="56"/>
                    <a:pt x="641" y="1"/>
                    <a:pt x="593"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23" name="Google Shape;323;p34"/>
            <p:cNvSpPr/>
            <p:nvPr/>
          </p:nvSpPr>
          <p:spPr>
            <a:xfrm>
              <a:off x="-1074348" y="1419753"/>
              <a:ext cx="24994" cy="44123"/>
            </a:xfrm>
            <a:custGeom>
              <a:avLst/>
              <a:gdLst/>
              <a:ahLst/>
              <a:cxnLst/>
              <a:rect l="l" t="t" r="r" b="b"/>
              <a:pathLst>
                <a:path w="571" h="1008" extrusionOk="0">
                  <a:moveTo>
                    <a:pt x="179" y="1"/>
                  </a:moveTo>
                  <a:cubicBezTo>
                    <a:pt x="94" y="1"/>
                    <a:pt x="46" y="60"/>
                    <a:pt x="46" y="168"/>
                  </a:cubicBezTo>
                  <a:cubicBezTo>
                    <a:pt x="31" y="273"/>
                    <a:pt x="1" y="407"/>
                    <a:pt x="91" y="467"/>
                  </a:cubicBezTo>
                  <a:cubicBezTo>
                    <a:pt x="286" y="587"/>
                    <a:pt x="331" y="843"/>
                    <a:pt x="481" y="1007"/>
                  </a:cubicBezTo>
                  <a:cubicBezTo>
                    <a:pt x="496" y="977"/>
                    <a:pt x="526" y="947"/>
                    <a:pt x="556" y="917"/>
                  </a:cubicBezTo>
                  <a:cubicBezTo>
                    <a:pt x="571" y="737"/>
                    <a:pt x="481" y="633"/>
                    <a:pt x="391" y="497"/>
                  </a:cubicBezTo>
                  <a:cubicBezTo>
                    <a:pt x="256" y="437"/>
                    <a:pt x="316" y="303"/>
                    <a:pt x="316" y="183"/>
                  </a:cubicBezTo>
                  <a:cubicBezTo>
                    <a:pt x="331" y="93"/>
                    <a:pt x="301" y="18"/>
                    <a:pt x="211" y="3"/>
                  </a:cubicBezTo>
                  <a:cubicBezTo>
                    <a:pt x="200" y="2"/>
                    <a:pt x="189" y="1"/>
                    <a:pt x="179"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24" name="Google Shape;324;p34"/>
            <p:cNvSpPr/>
            <p:nvPr/>
          </p:nvSpPr>
          <p:spPr>
            <a:xfrm>
              <a:off x="-1015254" y="1846586"/>
              <a:ext cx="23024" cy="53621"/>
            </a:xfrm>
            <a:custGeom>
              <a:avLst/>
              <a:gdLst/>
              <a:ahLst/>
              <a:cxnLst/>
              <a:rect l="l" t="t" r="r" b="b"/>
              <a:pathLst>
                <a:path w="526" h="1225" extrusionOk="0">
                  <a:moveTo>
                    <a:pt x="90" y="0"/>
                  </a:moveTo>
                  <a:lnTo>
                    <a:pt x="90" y="0"/>
                  </a:lnTo>
                  <a:cubicBezTo>
                    <a:pt x="60" y="135"/>
                    <a:pt x="136" y="300"/>
                    <a:pt x="16" y="405"/>
                  </a:cubicBezTo>
                  <a:cubicBezTo>
                    <a:pt x="0" y="555"/>
                    <a:pt x="120" y="645"/>
                    <a:pt x="150" y="764"/>
                  </a:cubicBezTo>
                  <a:cubicBezTo>
                    <a:pt x="180" y="840"/>
                    <a:pt x="256" y="914"/>
                    <a:pt x="150" y="1004"/>
                  </a:cubicBezTo>
                  <a:cubicBezTo>
                    <a:pt x="215" y="1123"/>
                    <a:pt x="279" y="1225"/>
                    <a:pt x="382" y="1225"/>
                  </a:cubicBezTo>
                  <a:cubicBezTo>
                    <a:pt x="423" y="1225"/>
                    <a:pt x="470" y="1208"/>
                    <a:pt x="526" y="1170"/>
                  </a:cubicBezTo>
                  <a:cubicBezTo>
                    <a:pt x="346" y="794"/>
                    <a:pt x="180" y="405"/>
                    <a:pt x="90"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25" name="Google Shape;325;p34"/>
            <p:cNvSpPr/>
            <p:nvPr/>
          </p:nvSpPr>
          <p:spPr>
            <a:xfrm>
              <a:off x="-1457714" y="1720475"/>
              <a:ext cx="22368" cy="68373"/>
            </a:xfrm>
            <a:custGeom>
              <a:avLst/>
              <a:gdLst/>
              <a:ahLst/>
              <a:cxnLst/>
              <a:rect l="l" t="t" r="r" b="b"/>
              <a:pathLst>
                <a:path w="511" h="1562" extrusionOk="0">
                  <a:moveTo>
                    <a:pt x="347" y="1"/>
                  </a:moveTo>
                  <a:cubicBezTo>
                    <a:pt x="341" y="1"/>
                    <a:pt x="336" y="1"/>
                    <a:pt x="330" y="2"/>
                  </a:cubicBezTo>
                  <a:cubicBezTo>
                    <a:pt x="256" y="92"/>
                    <a:pt x="360" y="182"/>
                    <a:pt x="330" y="272"/>
                  </a:cubicBezTo>
                  <a:cubicBezTo>
                    <a:pt x="150" y="676"/>
                    <a:pt x="76" y="1112"/>
                    <a:pt x="0" y="1561"/>
                  </a:cubicBezTo>
                  <a:cubicBezTo>
                    <a:pt x="30" y="1516"/>
                    <a:pt x="90" y="1486"/>
                    <a:pt x="90" y="1442"/>
                  </a:cubicBezTo>
                  <a:cubicBezTo>
                    <a:pt x="150" y="976"/>
                    <a:pt x="376" y="572"/>
                    <a:pt x="510" y="136"/>
                  </a:cubicBezTo>
                  <a:cubicBezTo>
                    <a:pt x="440" y="123"/>
                    <a:pt x="436" y="1"/>
                    <a:pt x="347"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26" name="Google Shape;326;p34"/>
            <p:cNvSpPr/>
            <p:nvPr/>
          </p:nvSpPr>
          <p:spPr>
            <a:xfrm>
              <a:off x="-1506303" y="1780225"/>
              <a:ext cx="25694" cy="55897"/>
            </a:xfrm>
            <a:custGeom>
              <a:avLst/>
              <a:gdLst/>
              <a:ahLst/>
              <a:cxnLst/>
              <a:rect l="l" t="t" r="r" b="b"/>
              <a:pathLst>
                <a:path w="587" h="1277" extrusionOk="0">
                  <a:moveTo>
                    <a:pt x="76" y="1"/>
                  </a:moveTo>
                  <a:cubicBezTo>
                    <a:pt x="46" y="31"/>
                    <a:pt x="16" y="77"/>
                    <a:pt x="1" y="107"/>
                  </a:cubicBezTo>
                  <a:cubicBezTo>
                    <a:pt x="226" y="466"/>
                    <a:pt x="331" y="886"/>
                    <a:pt x="511" y="1276"/>
                  </a:cubicBezTo>
                  <a:cubicBezTo>
                    <a:pt x="496" y="1141"/>
                    <a:pt x="541" y="1036"/>
                    <a:pt x="586" y="931"/>
                  </a:cubicBezTo>
                  <a:cubicBezTo>
                    <a:pt x="466" y="811"/>
                    <a:pt x="436" y="631"/>
                    <a:pt x="346" y="481"/>
                  </a:cubicBezTo>
                  <a:cubicBezTo>
                    <a:pt x="271" y="316"/>
                    <a:pt x="241" y="107"/>
                    <a:pt x="76"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27" name="Google Shape;327;p34"/>
            <p:cNvSpPr/>
            <p:nvPr/>
          </p:nvSpPr>
          <p:spPr>
            <a:xfrm>
              <a:off x="-2171962" y="1455953"/>
              <a:ext cx="46005" cy="29590"/>
            </a:xfrm>
            <a:custGeom>
              <a:avLst/>
              <a:gdLst/>
              <a:ahLst/>
              <a:cxnLst/>
              <a:rect l="l" t="t" r="r" b="b"/>
              <a:pathLst>
                <a:path w="1051" h="676" extrusionOk="0">
                  <a:moveTo>
                    <a:pt x="151" y="0"/>
                  </a:moveTo>
                  <a:cubicBezTo>
                    <a:pt x="121" y="76"/>
                    <a:pt x="76" y="90"/>
                    <a:pt x="1" y="90"/>
                  </a:cubicBezTo>
                  <a:cubicBezTo>
                    <a:pt x="286" y="256"/>
                    <a:pt x="600" y="376"/>
                    <a:pt x="810" y="676"/>
                  </a:cubicBezTo>
                  <a:cubicBezTo>
                    <a:pt x="870" y="570"/>
                    <a:pt x="976" y="510"/>
                    <a:pt x="1050" y="420"/>
                  </a:cubicBezTo>
                  <a:cubicBezTo>
                    <a:pt x="736" y="330"/>
                    <a:pt x="466" y="106"/>
                    <a:pt x="151"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28" name="Google Shape;328;p34"/>
            <p:cNvSpPr/>
            <p:nvPr/>
          </p:nvSpPr>
          <p:spPr>
            <a:xfrm>
              <a:off x="-1995337" y="1853764"/>
              <a:ext cx="22368" cy="18428"/>
            </a:xfrm>
            <a:custGeom>
              <a:avLst/>
              <a:gdLst/>
              <a:ahLst/>
              <a:cxnLst/>
              <a:rect l="l" t="t" r="r" b="b"/>
              <a:pathLst>
                <a:path w="511" h="421" extrusionOk="0">
                  <a:moveTo>
                    <a:pt x="375" y="1"/>
                  </a:moveTo>
                  <a:cubicBezTo>
                    <a:pt x="60" y="1"/>
                    <a:pt x="60" y="1"/>
                    <a:pt x="0" y="256"/>
                  </a:cubicBezTo>
                  <a:cubicBezTo>
                    <a:pt x="45" y="271"/>
                    <a:pt x="60" y="301"/>
                    <a:pt x="75" y="346"/>
                  </a:cubicBezTo>
                  <a:cubicBezTo>
                    <a:pt x="120" y="376"/>
                    <a:pt x="195" y="361"/>
                    <a:pt x="225" y="421"/>
                  </a:cubicBezTo>
                  <a:cubicBezTo>
                    <a:pt x="495" y="361"/>
                    <a:pt x="510" y="301"/>
                    <a:pt x="375"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29" name="Google Shape;329;p34"/>
            <p:cNvSpPr/>
            <p:nvPr/>
          </p:nvSpPr>
          <p:spPr>
            <a:xfrm>
              <a:off x="-2129940" y="1642383"/>
              <a:ext cx="35499" cy="47318"/>
            </a:xfrm>
            <a:custGeom>
              <a:avLst/>
              <a:gdLst/>
              <a:ahLst/>
              <a:cxnLst/>
              <a:rect l="l" t="t" r="r" b="b"/>
              <a:pathLst>
                <a:path w="811" h="1081" extrusionOk="0">
                  <a:moveTo>
                    <a:pt x="810" y="1"/>
                  </a:moveTo>
                  <a:lnTo>
                    <a:pt x="810" y="1"/>
                  </a:lnTo>
                  <a:cubicBezTo>
                    <a:pt x="480" y="300"/>
                    <a:pt x="180" y="630"/>
                    <a:pt x="0" y="1080"/>
                  </a:cubicBezTo>
                  <a:cubicBezTo>
                    <a:pt x="346" y="826"/>
                    <a:pt x="526" y="406"/>
                    <a:pt x="796" y="76"/>
                  </a:cubicBezTo>
                  <a:cubicBezTo>
                    <a:pt x="810" y="61"/>
                    <a:pt x="810" y="16"/>
                    <a:pt x="810"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30" name="Google Shape;330;p34"/>
            <p:cNvSpPr/>
            <p:nvPr/>
          </p:nvSpPr>
          <p:spPr>
            <a:xfrm>
              <a:off x="-2221164" y="1440457"/>
              <a:ext cx="43379" cy="12256"/>
            </a:xfrm>
            <a:custGeom>
              <a:avLst/>
              <a:gdLst/>
              <a:ahLst/>
              <a:cxnLst/>
              <a:rect l="l" t="t" r="r" b="b"/>
              <a:pathLst>
                <a:path w="991" h="280" extrusionOk="0">
                  <a:moveTo>
                    <a:pt x="169" y="0"/>
                  </a:moveTo>
                  <a:cubicBezTo>
                    <a:pt x="113" y="0"/>
                    <a:pt x="58" y="7"/>
                    <a:pt x="0" y="24"/>
                  </a:cubicBezTo>
                  <a:cubicBezTo>
                    <a:pt x="210" y="174"/>
                    <a:pt x="450" y="204"/>
                    <a:pt x="690" y="280"/>
                  </a:cubicBezTo>
                  <a:cubicBezTo>
                    <a:pt x="750" y="144"/>
                    <a:pt x="915" y="250"/>
                    <a:pt x="990" y="114"/>
                  </a:cubicBezTo>
                  <a:lnTo>
                    <a:pt x="990" y="114"/>
                  </a:lnTo>
                  <a:cubicBezTo>
                    <a:pt x="947" y="124"/>
                    <a:pt x="904" y="128"/>
                    <a:pt x="862" y="128"/>
                  </a:cubicBezTo>
                  <a:cubicBezTo>
                    <a:pt x="624" y="128"/>
                    <a:pt x="404" y="0"/>
                    <a:pt x="169"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31" name="Google Shape;331;p34"/>
            <p:cNvSpPr/>
            <p:nvPr/>
          </p:nvSpPr>
          <p:spPr>
            <a:xfrm>
              <a:off x="-2348544" y="1462344"/>
              <a:ext cx="16896" cy="37644"/>
            </a:xfrm>
            <a:custGeom>
              <a:avLst/>
              <a:gdLst/>
              <a:ahLst/>
              <a:cxnLst/>
              <a:rect l="l" t="t" r="r" b="b"/>
              <a:pathLst>
                <a:path w="386" h="860" extrusionOk="0">
                  <a:moveTo>
                    <a:pt x="321" y="0"/>
                  </a:moveTo>
                  <a:cubicBezTo>
                    <a:pt x="291" y="0"/>
                    <a:pt x="252" y="13"/>
                    <a:pt x="225" y="20"/>
                  </a:cubicBezTo>
                  <a:cubicBezTo>
                    <a:pt x="211" y="64"/>
                    <a:pt x="181" y="80"/>
                    <a:pt x="151" y="110"/>
                  </a:cubicBezTo>
                  <a:cubicBezTo>
                    <a:pt x="121" y="140"/>
                    <a:pt x="105" y="170"/>
                    <a:pt x="75" y="200"/>
                  </a:cubicBezTo>
                  <a:cubicBezTo>
                    <a:pt x="61" y="304"/>
                    <a:pt x="31" y="410"/>
                    <a:pt x="1" y="514"/>
                  </a:cubicBezTo>
                  <a:cubicBezTo>
                    <a:pt x="105" y="604"/>
                    <a:pt x="75" y="740"/>
                    <a:pt x="75" y="860"/>
                  </a:cubicBezTo>
                  <a:cubicBezTo>
                    <a:pt x="211" y="634"/>
                    <a:pt x="271" y="350"/>
                    <a:pt x="361" y="94"/>
                  </a:cubicBezTo>
                  <a:cubicBezTo>
                    <a:pt x="386" y="20"/>
                    <a:pt x="360" y="0"/>
                    <a:pt x="321"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32" name="Google Shape;332;p34"/>
            <p:cNvSpPr/>
            <p:nvPr/>
          </p:nvSpPr>
          <p:spPr>
            <a:xfrm>
              <a:off x="-1502363" y="1850525"/>
              <a:ext cx="21755" cy="32873"/>
            </a:xfrm>
            <a:custGeom>
              <a:avLst/>
              <a:gdLst/>
              <a:ahLst/>
              <a:cxnLst/>
              <a:rect l="l" t="t" r="r" b="b"/>
              <a:pathLst>
                <a:path w="497" h="751" extrusionOk="0">
                  <a:moveTo>
                    <a:pt x="346" y="0"/>
                  </a:moveTo>
                  <a:cubicBezTo>
                    <a:pt x="241" y="225"/>
                    <a:pt x="76" y="435"/>
                    <a:pt x="1" y="750"/>
                  </a:cubicBezTo>
                  <a:cubicBezTo>
                    <a:pt x="301" y="585"/>
                    <a:pt x="406" y="345"/>
                    <a:pt x="496" y="75"/>
                  </a:cubicBezTo>
                  <a:lnTo>
                    <a:pt x="496" y="75"/>
                  </a:lnTo>
                  <a:cubicBezTo>
                    <a:pt x="463" y="95"/>
                    <a:pt x="430" y="112"/>
                    <a:pt x="403" y="112"/>
                  </a:cubicBezTo>
                  <a:cubicBezTo>
                    <a:pt x="369" y="112"/>
                    <a:pt x="346" y="84"/>
                    <a:pt x="346"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33" name="Google Shape;333;p34"/>
            <p:cNvSpPr/>
            <p:nvPr/>
          </p:nvSpPr>
          <p:spPr>
            <a:xfrm>
              <a:off x="-2139133" y="1474338"/>
              <a:ext cx="20398" cy="14926"/>
            </a:xfrm>
            <a:custGeom>
              <a:avLst/>
              <a:gdLst/>
              <a:ahLst/>
              <a:cxnLst/>
              <a:rect l="l" t="t" r="r" b="b"/>
              <a:pathLst>
                <a:path w="466" h="341" extrusionOk="0">
                  <a:moveTo>
                    <a:pt x="300" y="0"/>
                  </a:moveTo>
                  <a:cubicBezTo>
                    <a:pt x="0" y="16"/>
                    <a:pt x="0" y="16"/>
                    <a:pt x="60" y="256"/>
                  </a:cubicBezTo>
                  <a:cubicBezTo>
                    <a:pt x="115" y="310"/>
                    <a:pt x="174" y="340"/>
                    <a:pt x="230" y="340"/>
                  </a:cubicBezTo>
                  <a:cubicBezTo>
                    <a:pt x="282" y="340"/>
                    <a:pt x="333" y="314"/>
                    <a:pt x="376" y="256"/>
                  </a:cubicBezTo>
                  <a:cubicBezTo>
                    <a:pt x="466" y="136"/>
                    <a:pt x="390" y="60"/>
                    <a:pt x="300"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34" name="Google Shape;334;p34"/>
            <p:cNvSpPr/>
            <p:nvPr/>
          </p:nvSpPr>
          <p:spPr>
            <a:xfrm>
              <a:off x="-1057276" y="1423823"/>
              <a:ext cx="17115" cy="36112"/>
            </a:xfrm>
            <a:custGeom>
              <a:avLst/>
              <a:gdLst/>
              <a:ahLst/>
              <a:cxnLst/>
              <a:rect l="l" t="t" r="r" b="b"/>
              <a:pathLst>
                <a:path w="391" h="825" extrusionOk="0">
                  <a:moveTo>
                    <a:pt x="391" y="0"/>
                  </a:moveTo>
                  <a:lnTo>
                    <a:pt x="391" y="0"/>
                  </a:lnTo>
                  <a:cubicBezTo>
                    <a:pt x="256" y="164"/>
                    <a:pt x="301" y="404"/>
                    <a:pt x="196" y="584"/>
                  </a:cubicBezTo>
                  <a:cubicBezTo>
                    <a:pt x="121" y="540"/>
                    <a:pt x="91" y="420"/>
                    <a:pt x="1" y="404"/>
                  </a:cubicBezTo>
                  <a:lnTo>
                    <a:pt x="1" y="404"/>
                  </a:lnTo>
                  <a:cubicBezTo>
                    <a:pt x="31" y="570"/>
                    <a:pt x="106" y="690"/>
                    <a:pt x="166" y="824"/>
                  </a:cubicBezTo>
                  <a:cubicBezTo>
                    <a:pt x="391" y="600"/>
                    <a:pt x="361" y="284"/>
                    <a:pt x="391"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35" name="Google Shape;335;p34"/>
            <p:cNvSpPr/>
            <p:nvPr/>
          </p:nvSpPr>
          <p:spPr>
            <a:xfrm>
              <a:off x="-1082227" y="1849825"/>
              <a:ext cx="28934" cy="11250"/>
            </a:xfrm>
            <a:custGeom>
              <a:avLst/>
              <a:gdLst/>
              <a:ahLst/>
              <a:cxnLst/>
              <a:rect l="l" t="t" r="r" b="b"/>
              <a:pathLst>
                <a:path w="661" h="257" extrusionOk="0">
                  <a:moveTo>
                    <a:pt x="376" y="1"/>
                  </a:moveTo>
                  <a:cubicBezTo>
                    <a:pt x="336" y="50"/>
                    <a:pt x="298" y="66"/>
                    <a:pt x="260" y="66"/>
                  </a:cubicBezTo>
                  <a:cubicBezTo>
                    <a:pt x="187" y="66"/>
                    <a:pt x="117" y="5"/>
                    <a:pt x="48" y="5"/>
                  </a:cubicBezTo>
                  <a:cubicBezTo>
                    <a:pt x="32" y="5"/>
                    <a:pt x="17" y="8"/>
                    <a:pt x="1" y="16"/>
                  </a:cubicBezTo>
                  <a:cubicBezTo>
                    <a:pt x="121" y="211"/>
                    <a:pt x="346" y="136"/>
                    <a:pt x="511" y="256"/>
                  </a:cubicBezTo>
                  <a:cubicBezTo>
                    <a:pt x="556" y="241"/>
                    <a:pt x="661" y="241"/>
                    <a:pt x="586" y="151"/>
                  </a:cubicBezTo>
                  <a:cubicBezTo>
                    <a:pt x="526" y="91"/>
                    <a:pt x="436" y="46"/>
                    <a:pt x="376"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36" name="Google Shape;336;p34"/>
            <p:cNvSpPr/>
            <p:nvPr/>
          </p:nvSpPr>
          <p:spPr>
            <a:xfrm>
              <a:off x="-1657277" y="1432753"/>
              <a:ext cx="9236" cy="14532"/>
            </a:xfrm>
            <a:custGeom>
              <a:avLst/>
              <a:gdLst/>
              <a:ahLst/>
              <a:cxnLst/>
              <a:rect l="l" t="t" r="r" b="b"/>
              <a:pathLst>
                <a:path w="211" h="332" extrusionOk="0">
                  <a:moveTo>
                    <a:pt x="88" y="1"/>
                  </a:moveTo>
                  <a:cubicBezTo>
                    <a:pt x="15" y="1"/>
                    <a:pt x="0" y="78"/>
                    <a:pt x="0" y="290"/>
                  </a:cubicBezTo>
                  <a:cubicBezTo>
                    <a:pt x="68" y="315"/>
                    <a:pt x="114" y="331"/>
                    <a:pt x="145" y="331"/>
                  </a:cubicBezTo>
                  <a:cubicBezTo>
                    <a:pt x="210" y="331"/>
                    <a:pt x="210" y="259"/>
                    <a:pt x="210" y="36"/>
                  </a:cubicBezTo>
                  <a:cubicBezTo>
                    <a:pt x="158" y="14"/>
                    <a:pt x="118" y="1"/>
                    <a:pt x="88"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37" name="Google Shape;337;p34"/>
            <p:cNvSpPr/>
            <p:nvPr/>
          </p:nvSpPr>
          <p:spPr>
            <a:xfrm>
              <a:off x="-2197526" y="1653589"/>
              <a:ext cx="16415" cy="28890"/>
            </a:xfrm>
            <a:custGeom>
              <a:avLst/>
              <a:gdLst/>
              <a:ahLst/>
              <a:cxnLst/>
              <a:rect l="l" t="t" r="r" b="b"/>
              <a:pathLst>
                <a:path w="375" h="660" extrusionOk="0">
                  <a:moveTo>
                    <a:pt x="0" y="0"/>
                  </a:moveTo>
                  <a:lnTo>
                    <a:pt x="0" y="0"/>
                  </a:lnTo>
                  <a:cubicBezTo>
                    <a:pt x="75" y="254"/>
                    <a:pt x="150" y="510"/>
                    <a:pt x="375" y="660"/>
                  </a:cubicBezTo>
                  <a:cubicBezTo>
                    <a:pt x="285" y="404"/>
                    <a:pt x="195" y="164"/>
                    <a:pt x="0"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38" name="Google Shape;338;p34"/>
            <p:cNvSpPr/>
            <p:nvPr/>
          </p:nvSpPr>
          <p:spPr>
            <a:xfrm>
              <a:off x="-1448522" y="1627325"/>
              <a:ext cx="10549" cy="33486"/>
            </a:xfrm>
            <a:custGeom>
              <a:avLst/>
              <a:gdLst/>
              <a:ahLst/>
              <a:cxnLst/>
              <a:rect l="l" t="t" r="r" b="b"/>
              <a:pathLst>
                <a:path w="241" h="765" extrusionOk="0">
                  <a:moveTo>
                    <a:pt x="136" y="0"/>
                  </a:moveTo>
                  <a:lnTo>
                    <a:pt x="136" y="0"/>
                  </a:lnTo>
                  <a:cubicBezTo>
                    <a:pt x="0" y="270"/>
                    <a:pt x="90" y="525"/>
                    <a:pt x="210" y="764"/>
                  </a:cubicBezTo>
                  <a:cubicBezTo>
                    <a:pt x="240" y="510"/>
                    <a:pt x="106" y="270"/>
                    <a:pt x="136"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39" name="Google Shape;339;p34"/>
            <p:cNvSpPr/>
            <p:nvPr/>
          </p:nvSpPr>
          <p:spPr>
            <a:xfrm>
              <a:off x="-1085466" y="1813756"/>
              <a:ext cx="16940" cy="18647"/>
            </a:xfrm>
            <a:custGeom>
              <a:avLst/>
              <a:gdLst/>
              <a:ahLst/>
              <a:cxnLst/>
              <a:rect l="l" t="t" r="r" b="b"/>
              <a:pathLst>
                <a:path w="387" h="426" extrusionOk="0">
                  <a:moveTo>
                    <a:pt x="135" y="0"/>
                  </a:moveTo>
                  <a:cubicBezTo>
                    <a:pt x="135" y="105"/>
                    <a:pt x="90" y="165"/>
                    <a:pt x="0" y="165"/>
                  </a:cubicBezTo>
                  <a:cubicBezTo>
                    <a:pt x="45" y="255"/>
                    <a:pt x="135" y="285"/>
                    <a:pt x="210" y="330"/>
                  </a:cubicBezTo>
                  <a:cubicBezTo>
                    <a:pt x="240" y="360"/>
                    <a:pt x="270" y="390"/>
                    <a:pt x="285" y="420"/>
                  </a:cubicBezTo>
                  <a:lnTo>
                    <a:pt x="300" y="420"/>
                  </a:lnTo>
                  <a:cubicBezTo>
                    <a:pt x="313" y="423"/>
                    <a:pt x="325" y="425"/>
                    <a:pt x="334" y="425"/>
                  </a:cubicBezTo>
                  <a:cubicBezTo>
                    <a:pt x="371" y="425"/>
                    <a:pt x="387" y="401"/>
                    <a:pt x="375" y="330"/>
                  </a:cubicBezTo>
                  <a:cubicBezTo>
                    <a:pt x="300" y="210"/>
                    <a:pt x="240" y="90"/>
                    <a:pt x="135"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40" name="Google Shape;340;p34"/>
            <p:cNvSpPr/>
            <p:nvPr/>
          </p:nvSpPr>
          <p:spPr>
            <a:xfrm>
              <a:off x="-2274348" y="1802550"/>
              <a:ext cx="13832" cy="21098"/>
            </a:xfrm>
            <a:custGeom>
              <a:avLst/>
              <a:gdLst/>
              <a:ahLst/>
              <a:cxnLst/>
              <a:rect l="l" t="t" r="r" b="b"/>
              <a:pathLst>
                <a:path w="316" h="482" extrusionOk="0">
                  <a:moveTo>
                    <a:pt x="150" y="1"/>
                  </a:moveTo>
                  <a:cubicBezTo>
                    <a:pt x="136" y="16"/>
                    <a:pt x="136" y="31"/>
                    <a:pt x="120" y="46"/>
                  </a:cubicBezTo>
                  <a:cubicBezTo>
                    <a:pt x="76" y="166"/>
                    <a:pt x="76" y="301"/>
                    <a:pt x="0" y="406"/>
                  </a:cubicBezTo>
                  <a:lnTo>
                    <a:pt x="0" y="421"/>
                  </a:lnTo>
                  <a:cubicBezTo>
                    <a:pt x="43" y="464"/>
                    <a:pt x="79" y="481"/>
                    <a:pt x="109" y="481"/>
                  </a:cubicBezTo>
                  <a:cubicBezTo>
                    <a:pt x="183" y="481"/>
                    <a:pt x="223" y="376"/>
                    <a:pt x="256" y="301"/>
                  </a:cubicBezTo>
                  <a:cubicBezTo>
                    <a:pt x="316" y="181"/>
                    <a:pt x="316" y="31"/>
                    <a:pt x="150"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41" name="Google Shape;341;p34"/>
            <p:cNvSpPr/>
            <p:nvPr/>
          </p:nvSpPr>
          <p:spPr>
            <a:xfrm>
              <a:off x="-1143247" y="1473025"/>
              <a:ext cx="9236" cy="19741"/>
            </a:xfrm>
            <a:custGeom>
              <a:avLst/>
              <a:gdLst/>
              <a:ahLst/>
              <a:cxnLst/>
              <a:rect l="l" t="t" r="r" b="b"/>
              <a:pathLst>
                <a:path w="211" h="451" extrusionOk="0">
                  <a:moveTo>
                    <a:pt x="195" y="0"/>
                  </a:moveTo>
                  <a:lnTo>
                    <a:pt x="195" y="0"/>
                  </a:lnTo>
                  <a:cubicBezTo>
                    <a:pt x="75" y="30"/>
                    <a:pt x="31" y="120"/>
                    <a:pt x="1" y="196"/>
                  </a:cubicBezTo>
                  <a:cubicBezTo>
                    <a:pt x="75" y="256"/>
                    <a:pt x="61" y="360"/>
                    <a:pt x="75" y="450"/>
                  </a:cubicBezTo>
                  <a:cubicBezTo>
                    <a:pt x="151" y="316"/>
                    <a:pt x="211" y="180"/>
                    <a:pt x="195"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42" name="Google Shape;342;p34"/>
            <p:cNvSpPr/>
            <p:nvPr/>
          </p:nvSpPr>
          <p:spPr>
            <a:xfrm>
              <a:off x="-1176077" y="1489440"/>
              <a:ext cx="13176" cy="14489"/>
            </a:xfrm>
            <a:custGeom>
              <a:avLst/>
              <a:gdLst/>
              <a:ahLst/>
              <a:cxnLst/>
              <a:rect l="l" t="t" r="r" b="b"/>
              <a:pathLst>
                <a:path w="301" h="331" extrusionOk="0">
                  <a:moveTo>
                    <a:pt x="241" y="1"/>
                  </a:moveTo>
                  <a:cubicBezTo>
                    <a:pt x="211" y="15"/>
                    <a:pt x="181" y="45"/>
                    <a:pt x="165" y="75"/>
                  </a:cubicBezTo>
                  <a:cubicBezTo>
                    <a:pt x="91" y="105"/>
                    <a:pt x="45" y="165"/>
                    <a:pt x="1" y="241"/>
                  </a:cubicBezTo>
                  <a:lnTo>
                    <a:pt x="91" y="331"/>
                  </a:lnTo>
                  <a:cubicBezTo>
                    <a:pt x="195" y="255"/>
                    <a:pt x="301" y="165"/>
                    <a:pt x="301"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43" name="Google Shape;343;p34"/>
            <p:cNvSpPr/>
            <p:nvPr/>
          </p:nvSpPr>
          <p:spPr>
            <a:xfrm>
              <a:off x="-1188552" y="1481473"/>
              <a:ext cx="17115" cy="7354"/>
            </a:xfrm>
            <a:custGeom>
              <a:avLst/>
              <a:gdLst/>
              <a:ahLst/>
              <a:cxnLst/>
              <a:rect l="l" t="t" r="r" b="b"/>
              <a:pathLst>
                <a:path w="391" h="168" extrusionOk="0">
                  <a:moveTo>
                    <a:pt x="199" y="1"/>
                  </a:moveTo>
                  <a:cubicBezTo>
                    <a:pt x="130" y="1"/>
                    <a:pt x="63" y="22"/>
                    <a:pt x="0" y="93"/>
                  </a:cubicBezTo>
                  <a:cubicBezTo>
                    <a:pt x="20" y="93"/>
                    <a:pt x="40" y="92"/>
                    <a:pt x="61" y="92"/>
                  </a:cubicBezTo>
                  <a:cubicBezTo>
                    <a:pt x="120" y="92"/>
                    <a:pt x="181" y="100"/>
                    <a:pt x="226" y="167"/>
                  </a:cubicBezTo>
                  <a:cubicBezTo>
                    <a:pt x="286" y="167"/>
                    <a:pt x="376" y="167"/>
                    <a:pt x="390" y="33"/>
                  </a:cubicBezTo>
                  <a:cubicBezTo>
                    <a:pt x="326" y="19"/>
                    <a:pt x="261" y="1"/>
                    <a:pt x="199"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44" name="Google Shape;344;p34"/>
            <p:cNvSpPr/>
            <p:nvPr/>
          </p:nvSpPr>
          <p:spPr>
            <a:xfrm>
              <a:off x="-1435390" y="1653589"/>
              <a:ext cx="9236" cy="14489"/>
            </a:xfrm>
            <a:custGeom>
              <a:avLst/>
              <a:gdLst/>
              <a:ahLst/>
              <a:cxnLst/>
              <a:rect l="l" t="t" r="r" b="b"/>
              <a:pathLst>
                <a:path w="211" h="331" extrusionOk="0">
                  <a:moveTo>
                    <a:pt x="210" y="0"/>
                  </a:moveTo>
                  <a:cubicBezTo>
                    <a:pt x="90" y="60"/>
                    <a:pt x="0" y="150"/>
                    <a:pt x="0" y="330"/>
                  </a:cubicBezTo>
                  <a:cubicBezTo>
                    <a:pt x="106" y="254"/>
                    <a:pt x="196" y="150"/>
                    <a:pt x="210"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45" name="Google Shape;345;p34"/>
            <p:cNvSpPr/>
            <p:nvPr/>
          </p:nvSpPr>
          <p:spPr>
            <a:xfrm>
              <a:off x="-1885073" y="1535402"/>
              <a:ext cx="9236" cy="11862"/>
            </a:xfrm>
            <a:custGeom>
              <a:avLst/>
              <a:gdLst/>
              <a:ahLst/>
              <a:cxnLst/>
              <a:rect l="l" t="t" r="r" b="b"/>
              <a:pathLst>
                <a:path w="211" h="271" extrusionOk="0">
                  <a:moveTo>
                    <a:pt x="1" y="1"/>
                  </a:moveTo>
                  <a:cubicBezTo>
                    <a:pt x="31" y="121"/>
                    <a:pt x="61" y="211"/>
                    <a:pt x="135" y="271"/>
                  </a:cubicBezTo>
                  <a:cubicBezTo>
                    <a:pt x="135" y="211"/>
                    <a:pt x="151" y="151"/>
                    <a:pt x="211" y="105"/>
                  </a:cubicBezTo>
                  <a:cubicBezTo>
                    <a:pt x="165" y="15"/>
                    <a:pt x="91" y="1"/>
                    <a:pt x="1"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46" name="Google Shape;346;p34"/>
            <p:cNvSpPr/>
            <p:nvPr/>
          </p:nvSpPr>
          <p:spPr>
            <a:xfrm>
              <a:off x="-2007857" y="1809641"/>
              <a:ext cx="16502" cy="9280"/>
            </a:xfrm>
            <a:custGeom>
              <a:avLst/>
              <a:gdLst/>
              <a:ahLst/>
              <a:cxnLst/>
              <a:rect l="l" t="t" r="r" b="b"/>
              <a:pathLst>
                <a:path w="377" h="212" extrusionOk="0">
                  <a:moveTo>
                    <a:pt x="166" y="0"/>
                  </a:moveTo>
                  <a:cubicBezTo>
                    <a:pt x="106" y="0"/>
                    <a:pt x="67" y="52"/>
                    <a:pt x="1" y="169"/>
                  </a:cubicBezTo>
                  <a:lnTo>
                    <a:pt x="1" y="184"/>
                  </a:lnTo>
                  <a:cubicBezTo>
                    <a:pt x="42" y="203"/>
                    <a:pt x="82" y="211"/>
                    <a:pt x="120" y="211"/>
                  </a:cubicBezTo>
                  <a:cubicBezTo>
                    <a:pt x="208" y="211"/>
                    <a:pt x="288" y="167"/>
                    <a:pt x="361" y="94"/>
                  </a:cubicBezTo>
                  <a:lnTo>
                    <a:pt x="376" y="94"/>
                  </a:lnTo>
                  <a:cubicBezTo>
                    <a:pt x="276" y="34"/>
                    <a:pt x="214" y="0"/>
                    <a:pt x="166"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47" name="Google Shape;347;p34"/>
            <p:cNvSpPr/>
            <p:nvPr/>
          </p:nvSpPr>
          <p:spPr>
            <a:xfrm>
              <a:off x="-1155723" y="1507168"/>
              <a:ext cx="7923" cy="22368"/>
            </a:xfrm>
            <a:custGeom>
              <a:avLst/>
              <a:gdLst/>
              <a:ahLst/>
              <a:cxnLst/>
              <a:rect l="l" t="t" r="r" b="b"/>
              <a:pathLst>
                <a:path w="181" h="511" extrusionOk="0">
                  <a:moveTo>
                    <a:pt x="136" y="0"/>
                  </a:moveTo>
                  <a:cubicBezTo>
                    <a:pt x="0" y="150"/>
                    <a:pt x="76" y="346"/>
                    <a:pt x="60" y="510"/>
                  </a:cubicBezTo>
                  <a:cubicBezTo>
                    <a:pt x="180" y="360"/>
                    <a:pt x="120" y="180"/>
                    <a:pt x="136"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48" name="Google Shape;348;p34"/>
            <p:cNvSpPr/>
            <p:nvPr/>
          </p:nvSpPr>
          <p:spPr>
            <a:xfrm>
              <a:off x="-1159662" y="1487470"/>
              <a:ext cx="9893" cy="16458"/>
            </a:xfrm>
            <a:custGeom>
              <a:avLst/>
              <a:gdLst/>
              <a:ahLst/>
              <a:cxnLst/>
              <a:rect l="l" t="t" r="r" b="b"/>
              <a:pathLst>
                <a:path w="226" h="376" extrusionOk="0">
                  <a:moveTo>
                    <a:pt x="196" y="0"/>
                  </a:moveTo>
                  <a:lnTo>
                    <a:pt x="150" y="46"/>
                  </a:lnTo>
                  <a:cubicBezTo>
                    <a:pt x="106" y="150"/>
                    <a:pt x="0" y="226"/>
                    <a:pt x="0" y="376"/>
                  </a:cubicBezTo>
                  <a:cubicBezTo>
                    <a:pt x="120" y="300"/>
                    <a:pt x="210" y="210"/>
                    <a:pt x="226" y="46"/>
                  </a:cubicBezTo>
                  <a:cubicBezTo>
                    <a:pt x="210" y="30"/>
                    <a:pt x="210" y="16"/>
                    <a:pt x="196"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49" name="Google Shape;349;p34"/>
            <p:cNvSpPr/>
            <p:nvPr/>
          </p:nvSpPr>
          <p:spPr>
            <a:xfrm>
              <a:off x="-1519435" y="1773659"/>
              <a:ext cx="13176" cy="11250"/>
            </a:xfrm>
            <a:custGeom>
              <a:avLst/>
              <a:gdLst/>
              <a:ahLst/>
              <a:cxnLst/>
              <a:rect l="l" t="t" r="r" b="b"/>
              <a:pathLst>
                <a:path w="301" h="257" extrusionOk="0">
                  <a:moveTo>
                    <a:pt x="1" y="1"/>
                  </a:moveTo>
                  <a:cubicBezTo>
                    <a:pt x="76" y="137"/>
                    <a:pt x="151" y="241"/>
                    <a:pt x="301" y="257"/>
                  </a:cubicBezTo>
                  <a:cubicBezTo>
                    <a:pt x="226" y="107"/>
                    <a:pt x="151" y="1"/>
                    <a:pt x="1"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50" name="Google Shape;350;p34"/>
            <p:cNvSpPr/>
            <p:nvPr/>
          </p:nvSpPr>
          <p:spPr>
            <a:xfrm>
              <a:off x="-2126613" y="1689527"/>
              <a:ext cx="13132" cy="7398"/>
            </a:xfrm>
            <a:custGeom>
              <a:avLst/>
              <a:gdLst/>
              <a:ahLst/>
              <a:cxnLst/>
              <a:rect l="l" t="t" r="r" b="b"/>
              <a:pathLst>
                <a:path w="300" h="169" extrusionOk="0">
                  <a:moveTo>
                    <a:pt x="248" y="0"/>
                  </a:moveTo>
                  <a:cubicBezTo>
                    <a:pt x="147" y="0"/>
                    <a:pt x="51" y="41"/>
                    <a:pt x="0" y="169"/>
                  </a:cubicBezTo>
                  <a:cubicBezTo>
                    <a:pt x="120" y="169"/>
                    <a:pt x="224" y="109"/>
                    <a:pt x="300" y="3"/>
                  </a:cubicBezTo>
                  <a:cubicBezTo>
                    <a:pt x="283" y="1"/>
                    <a:pt x="265" y="0"/>
                    <a:pt x="248"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51" name="Google Shape;351;p34"/>
            <p:cNvSpPr/>
            <p:nvPr/>
          </p:nvSpPr>
          <p:spPr>
            <a:xfrm>
              <a:off x="-2351827" y="1455953"/>
              <a:ext cx="9893" cy="7398"/>
            </a:xfrm>
            <a:custGeom>
              <a:avLst/>
              <a:gdLst/>
              <a:ahLst/>
              <a:cxnLst/>
              <a:rect l="l" t="t" r="r" b="b"/>
              <a:pathLst>
                <a:path w="226" h="169" extrusionOk="0">
                  <a:moveTo>
                    <a:pt x="226" y="0"/>
                  </a:moveTo>
                  <a:cubicBezTo>
                    <a:pt x="120" y="0"/>
                    <a:pt x="46" y="76"/>
                    <a:pt x="0" y="166"/>
                  </a:cubicBezTo>
                  <a:cubicBezTo>
                    <a:pt x="11" y="167"/>
                    <a:pt x="21" y="168"/>
                    <a:pt x="30" y="168"/>
                  </a:cubicBezTo>
                  <a:cubicBezTo>
                    <a:pt x="120" y="168"/>
                    <a:pt x="185" y="109"/>
                    <a:pt x="226"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52" name="Google Shape;352;p34"/>
            <p:cNvSpPr/>
            <p:nvPr/>
          </p:nvSpPr>
          <p:spPr>
            <a:xfrm>
              <a:off x="-2383344" y="1427063"/>
              <a:ext cx="9936" cy="7310"/>
            </a:xfrm>
            <a:custGeom>
              <a:avLst/>
              <a:gdLst/>
              <a:ahLst/>
              <a:cxnLst/>
              <a:rect l="l" t="t" r="r" b="b"/>
              <a:pathLst>
                <a:path w="227" h="167" extrusionOk="0">
                  <a:moveTo>
                    <a:pt x="226" y="1"/>
                  </a:moveTo>
                  <a:cubicBezTo>
                    <a:pt x="106" y="1"/>
                    <a:pt x="31" y="60"/>
                    <a:pt x="1" y="166"/>
                  </a:cubicBezTo>
                  <a:cubicBezTo>
                    <a:pt x="91" y="166"/>
                    <a:pt x="166" y="106"/>
                    <a:pt x="226"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53" name="Google Shape;353;p34"/>
            <p:cNvSpPr/>
            <p:nvPr/>
          </p:nvSpPr>
          <p:spPr>
            <a:xfrm>
              <a:off x="-1092032" y="1846542"/>
              <a:ext cx="9849" cy="4027"/>
            </a:xfrm>
            <a:custGeom>
              <a:avLst/>
              <a:gdLst/>
              <a:ahLst/>
              <a:cxnLst/>
              <a:rect l="l" t="t" r="r" b="b"/>
              <a:pathLst>
                <a:path w="225" h="92" extrusionOk="0">
                  <a:moveTo>
                    <a:pt x="60" y="0"/>
                  </a:moveTo>
                  <a:cubicBezTo>
                    <a:pt x="41" y="0"/>
                    <a:pt x="21" y="1"/>
                    <a:pt x="0" y="1"/>
                  </a:cubicBezTo>
                  <a:cubicBezTo>
                    <a:pt x="60" y="91"/>
                    <a:pt x="135" y="91"/>
                    <a:pt x="225" y="91"/>
                  </a:cubicBezTo>
                  <a:cubicBezTo>
                    <a:pt x="178" y="10"/>
                    <a:pt x="124" y="0"/>
                    <a:pt x="60"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54" name="Google Shape;354;p34"/>
            <p:cNvSpPr/>
            <p:nvPr/>
          </p:nvSpPr>
          <p:spPr>
            <a:xfrm>
              <a:off x="-2271065" y="1788105"/>
              <a:ext cx="9236" cy="3983"/>
            </a:xfrm>
            <a:custGeom>
              <a:avLst/>
              <a:gdLst/>
              <a:ahLst/>
              <a:cxnLst/>
              <a:rect l="l" t="t" r="r" b="b"/>
              <a:pathLst>
                <a:path w="211" h="91" extrusionOk="0">
                  <a:moveTo>
                    <a:pt x="50" y="0"/>
                  </a:moveTo>
                  <a:cubicBezTo>
                    <a:pt x="34" y="0"/>
                    <a:pt x="17" y="1"/>
                    <a:pt x="1" y="1"/>
                  </a:cubicBezTo>
                  <a:cubicBezTo>
                    <a:pt x="45" y="91"/>
                    <a:pt x="135" y="76"/>
                    <a:pt x="211" y="91"/>
                  </a:cubicBezTo>
                  <a:cubicBezTo>
                    <a:pt x="175" y="9"/>
                    <a:pt x="112" y="0"/>
                    <a:pt x="50"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55" name="Google Shape;355;p34"/>
            <p:cNvSpPr/>
            <p:nvPr/>
          </p:nvSpPr>
          <p:spPr>
            <a:xfrm>
              <a:off x="-1494484" y="1671274"/>
              <a:ext cx="4684" cy="11206"/>
            </a:xfrm>
            <a:custGeom>
              <a:avLst/>
              <a:gdLst/>
              <a:ahLst/>
              <a:cxnLst/>
              <a:rect l="l" t="t" r="r" b="b"/>
              <a:pathLst>
                <a:path w="107" h="256" extrusionOk="0">
                  <a:moveTo>
                    <a:pt x="16" y="0"/>
                  </a:moveTo>
                  <a:cubicBezTo>
                    <a:pt x="16" y="90"/>
                    <a:pt x="1" y="196"/>
                    <a:pt x="91" y="256"/>
                  </a:cubicBezTo>
                  <a:cubicBezTo>
                    <a:pt x="91" y="166"/>
                    <a:pt x="106" y="60"/>
                    <a:pt x="16"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56" name="Google Shape;356;p34"/>
            <p:cNvSpPr/>
            <p:nvPr/>
          </p:nvSpPr>
          <p:spPr>
            <a:xfrm>
              <a:off x="-1513481" y="1755318"/>
              <a:ext cx="3983" cy="11206"/>
            </a:xfrm>
            <a:custGeom>
              <a:avLst/>
              <a:gdLst/>
              <a:ahLst/>
              <a:cxnLst/>
              <a:rect l="l" t="t" r="r" b="b"/>
              <a:pathLst>
                <a:path w="91" h="256" extrusionOk="0">
                  <a:moveTo>
                    <a:pt x="15" y="0"/>
                  </a:moveTo>
                  <a:cubicBezTo>
                    <a:pt x="15" y="90"/>
                    <a:pt x="0" y="196"/>
                    <a:pt x="90" y="256"/>
                  </a:cubicBezTo>
                  <a:cubicBezTo>
                    <a:pt x="90" y="166"/>
                    <a:pt x="90" y="60"/>
                    <a:pt x="15"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57" name="Google Shape;357;p34"/>
            <p:cNvSpPr/>
            <p:nvPr/>
          </p:nvSpPr>
          <p:spPr>
            <a:xfrm>
              <a:off x="-2349200" y="1499945"/>
              <a:ext cx="4640" cy="11206"/>
            </a:xfrm>
            <a:custGeom>
              <a:avLst/>
              <a:gdLst/>
              <a:ahLst/>
              <a:cxnLst/>
              <a:rect l="l" t="t" r="r" b="b"/>
              <a:pathLst>
                <a:path w="106" h="256" extrusionOk="0">
                  <a:moveTo>
                    <a:pt x="90" y="1"/>
                  </a:moveTo>
                  <a:lnTo>
                    <a:pt x="90" y="1"/>
                  </a:lnTo>
                  <a:cubicBezTo>
                    <a:pt x="0" y="61"/>
                    <a:pt x="16" y="165"/>
                    <a:pt x="16" y="255"/>
                  </a:cubicBezTo>
                  <a:cubicBezTo>
                    <a:pt x="106" y="195"/>
                    <a:pt x="90" y="91"/>
                    <a:pt x="90"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58" name="Google Shape;358;p34"/>
            <p:cNvSpPr/>
            <p:nvPr/>
          </p:nvSpPr>
          <p:spPr>
            <a:xfrm>
              <a:off x="-1146530" y="1492723"/>
              <a:ext cx="5953" cy="7266"/>
            </a:xfrm>
            <a:custGeom>
              <a:avLst/>
              <a:gdLst/>
              <a:ahLst/>
              <a:cxnLst/>
              <a:rect l="l" t="t" r="r" b="b"/>
              <a:pathLst>
                <a:path w="136" h="166" extrusionOk="0">
                  <a:moveTo>
                    <a:pt x="136" y="0"/>
                  </a:moveTo>
                  <a:cubicBezTo>
                    <a:pt x="46" y="0"/>
                    <a:pt x="0" y="60"/>
                    <a:pt x="0" y="166"/>
                  </a:cubicBezTo>
                  <a:lnTo>
                    <a:pt x="60" y="166"/>
                  </a:lnTo>
                  <a:cubicBezTo>
                    <a:pt x="90" y="136"/>
                    <a:pt x="120" y="106"/>
                    <a:pt x="136" y="76"/>
                  </a:cubicBezTo>
                  <a:lnTo>
                    <a:pt x="136" y="0"/>
                  </a:ln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59" name="Google Shape;359;p34"/>
            <p:cNvSpPr/>
            <p:nvPr/>
          </p:nvSpPr>
          <p:spPr>
            <a:xfrm>
              <a:off x="-1992098" y="1868647"/>
              <a:ext cx="6610" cy="3546"/>
            </a:xfrm>
            <a:custGeom>
              <a:avLst/>
              <a:gdLst/>
              <a:ahLst/>
              <a:cxnLst/>
              <a:rect l="l" t="t" r="r" b="b"/>
              <a:pathLst>
                <a:path w="151" h="81" extrusionOk="0">
                  <a:moveTo>
                    <a:pt x="41" y="1"/>
                  </a:moveTo>
                  <a:cubicBezTo>
                    <a:pt x="28" y="1"/>
                    <a:pt x="14" y="3"/>
                    <a:pt x="1" y="6"/>
                  </a:cubicBezTo>
                  <a:cubicBezTo>
                    <a:pt x="46" y="66"/>
                    <a:pt x="91" y="81"/>
                    <a:pt x="151" y="81"/>
                  </a:cubicBezTo>
                  <a:cubicBezTo>
                    <a:pt x="128" y="23"/>
                    <a:pt x="86" y="1"/>
                    <a:pt x="41"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60" name="Google Shape;360;p34"/>
            <p:cNvSpPr/>
            <p:nvPr/>
          </p:nvSpPr>
          <p:spPr>
            <a:xfrm>
              <a:off x="-2309804" y="1496006"/>
              <a:ext cx="3327" cy="7923"/>
            </a:xfrm>
            <a:custGeom>
              <a:avLst/>
              <a:gdLst/>
              <a:ahLst/>
              <a:cxnLst/>
              <a:rect l="l" t="t" r="r" b="b"/>
              <a:pathLst>
                <a:path w="76" h="181" extrusionOk="0">
                  <a:moveTo>
                    <a:pt x="0" y="1"/>
                  </a:moveTo>
                  <a:cubicBezTo>
                    <a:pt x="0" y="75"/>
                    <a:pt x="16" y="135"/>
                    <a:pt x="76" y="181"/>
                  </a:cubicBezTo>
                  <a:cubicBezTo>
                    <a:pt x="76" y="105"/>
                    <a:pt x="60" y="45"/>
                    <a:pt x="0"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61" name="Google Shape;361;p34"/>
            <p:cNvSpPr/>
            <p:nvPr/>
          </p:nvSpPr>
          <p:spPr>
            <a:xfrm>
              <a:off x="-1860122" y="1846586"/>
              <a:ext cx="7266" cy="3458"/>
            </a:xfrm>
            <a:custGeom>
              <a:avLst/>
              <a:gdLst/>
              <a:ahLst/>
              <a:cxnLst/>
              <a:rect l="l" t="t" r="r" b="b"/>
              <a:pathLst>
                <a:path w="166" h="79" extrusionOk="0">
                  <a:moveTo>
                    <a:pt x="165" y="0"/>
                  </a:moveTo>
                  <a:cubicBezTo>
                    <a:pt x="105" y="0"/>
                    <a:pt x="45" y="15"/>
                    <a:pt x="1" y="75"/>
                  </a:cubicBezTo>
                  <a:cubicBezTo>
                    <a:pt x="14" y="77"/>
                    <a:pt x="26" y="79"/>
                    <a:pt x="38" y="79"/>
                  </a:cubicBezTo>
                  <a:cubicBezTo>
                    <a:pt x="91" y="79"/>
                    <a:pt x="129" y="50"/>
                    <a:pt x="165"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62" name="Google Shape;362;p34"/>
            <p:cNvSpPr/>
            <p:nvPr/>
          </p:nvSpPr>
          <p:spPr>
            <a:xfrm>
              <a:off x="-1149813" y="1499945"/>
              <a:ext cx="3327" cy="7266"/>
            </a:xfrm>
            <a:custGeom>
              <a:avLst/>
              <a:gdLst/>
              <a:ahLst/>
              <a:cxnLst/>
              <a:rect l="l" t="t" r="r" b="b"/>
              <a:pathLst>
                <a:path w="76" h="166" extrusionOk="0">
                  <a:moveTo>
                    <a:pt x="75" y="1"/>
                  </a:moveTo>
                  <a:lnTo>
                    <a:pt x="75" y="1"/>
                  </a:lnTo>
                  <a:cubicBezTo>
                    <a:pt x="15" y="45"/>
                    <a:pt x="1" y="105"/>
                    <a:pt x="1" y="165"/>
                  </a:cubicBezTo>
                  <a:cubicBezTo>
                    <a:pt x="61" y="135"/>
                    <a:pt x="75" y="75"/>
                    <a:pt x="75"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63" name="Google Shape;363;p34"/>
            <p:cNvSpPr/>
            <p:nvPr/>
          </p:nvSpPr>
          <p:spPr>
            <a:xfrm>
              <a:off x="-1188552" y="1503228"/>
              <a:ext cx="6610" cy="3983"/>
            </a:xfrm>
            <a:custGeom>
              <a:avLst/>
              <a:gdLst/>
              <a:ahLst/>
              <a:cxnLst/>
              <a:rect l="l" t="t" r="r" b="b"/>
              <a:pathLst>
                <a:path w="151" h="91" extrusionOk="0">
                  <a:moveTo>
                    <a:pt x="150" y="0"/>
                  </a:moveTo>
                  <a:lnTo>
                    <a:pt x="150" y="0"/>
                  </a:lnTo>
                  <a:cubicBezTo>
                    <a:pt x="90" y="16"/>
                    <a:pt x="30" y="30"/>
                    <a:pt x="0" y="90"/>
                  </a:cubicBezTo>
                  <a:cubicBezTo>
                    <a:pt x="60" y="90"/>
                    <a:pt x="120" y="76"/>
                    <a:pt x="150"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64" name="Google Shape;364;p34"/>
            <p:cNvSpPr/>
            <p:nvPr/>
          </p:nvSpPr>
          <p:spPr>
            <a:xfrm>
              <a:off x="-1075661" y="1842646"/>
              <a:ext cx="5997" cy="3983"/>
            </a:xfrm>
            <a:custGeom>
              <a:avLst/>
              <a:gdLst/>
              <a:ahLst/>
              <a:cxnLst/>
              <a:rect l="l" t="t" r="r" b="b"/>
              <a:pathLst>
                <a:path w="137" h="91" extrusionOk="0">
                  <a:moveTo>
                    <a:pt x="1" y="0"/>
                  </a:moveTo>
                  <a:cubicBezTo>
                    <a:pt x="16" y="75"/>
                    <a:pt x="76" y="90"/>
                    <a:pt x="136" y="90"/>
                  </a:cubicBezTo>
                  <a:cubicBezTo>
                    <a:pt x="106" y="30"/>
                    <a:pt x="61" y="0"/>
                    <a:pt x="1"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65" name="Google Shape;365;p34"/>
            <p:cNvSpPr/>
            <p:nvPr/>
          </p:nvSpPr>
          <p:spPr>
            <a:xfrm>
              <a:off x="-1487217" y="1842646"/>
              <a:ext cx="3283" cy="7923"/>
            </a:xfrm>
            <a:custGeom>
              <a:avLst/>
              <a:gdLst/>
              <a:ahLst/>
              <a:cxnLst/>
              <a:rect l="l" t="t" r="r" b="b"/>
              <a:pathLst>
                <a:path w="75" h="181" extrusionOk="0">
                  <a:moveTo>
                    <a:pt x="75" y="0"/>
                  </a:moveTo>
                  <a:lnTo>
                    <a:pt x="75" y="0"/>
                  </a:lnTo>
                  <a:cubicBezTo>
                    <a:pt x="15" y="45"/>
                    <a:pt x="0" y="105"/>
                    <a:pt x="0" y="180"/>
                  </a:cubicBezTo>
                  <a:cubicBezTo>
                    <a:pt x="60" y="135"/>
                    <a:pt x="75" y="75"/>
                    <a:pt x="75"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66" name="Google Shape;366;p34"/>
            <p:cNvSpPr/>
            <p:nvPr/>
          </p:nvSpPr>
          <p:spPr>
            <a:xfrm>
              <a:off x="-1178703" y="1507168"/>
              <a:ext cx="3327" cy="7266"/>
            </a:xfrm>
            <a:custGeom>
              <a:avLst/>
              <a:gdLst/>
              <a:ahLst/>
              <a:cxnLst/>
              <a:rect l="l" t="t" r="r" b="b"/>
              <a:pathLst>
                <a:path w="76" h="166" extrusionOk="0">
                  <a:moveTo>
                    <a:pt x="75" y="0"/>
                  </a:moveTo>
                  <a:cubicBezTo>
                    <a:pt x="15" y="46"/>
                    <a:pt x="1" y="106"/>
                    <a:pt x="1" y="166"/>
                  </a:cubicBezTo>
                  <a:cubicBezTo>
                    <a:pt x="61" y="136"/>
                    <a:pt x="75" y="76"/>
                    <a:pt x="75"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67" name="Google Shape;367;p34"/>
            <p:cNvSpPr/>
            <p:nvPr/>
          </p:nvSpPr>
          <p:spPr>
            <a:xfrm>
              <a:off x="-1464893" y="1799310"/>
              <a:ext cx="3283" cy="7222"/>
            </a:xfrm>
            <a:custGeom>
              <a:avLst/>
              <a:gdLst/>
              <a:ahLst/>
              <a:cxnLst/>
              <a:rect l="l" t="t" r="r" b="b"/>
              <a:pathLst>
                <a:path w="75" h="165" extrusionOk="0">
                  <a:moveTo>
                    <a:pt x="74" y="0"/>
                  </a:moveTo>
                  <a:cubicBezTo>
                    <a:pt x="14" y="30"/>
                    <a:pt x="0" y="90"/>
                    <a:pt x="0" y="165"/>
                  </a:cubicBezTo>
                  <a:cubicBezTo>
                    <a:pt x="60" y="135"/>
                    <a:pt x="74" y="60"/>
                    <a:pt x="74"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68" name="Google Shape;368;p34"/>
            <p:cNvSpPr/>
            <p:nvPr/>
          </p:nvSpPr>
          <p:spPr>
            <a:xfrm>
              <a:off x="-2274348" y="1800142"/>
              <a:ext cx="6610" cy="4596"/>
            </a:xfrm>
            <a:custGeom>
              <a:avLst/>
              <a:gdLst/>
              <a:ahLst/>
              <a:cxnLst/>
              <a:rect l="l" t="t" r="r" b="b"/>
              <a:pathLst>
                <a:path w="151" h="105" extrusionOk="0">
                  <a:moveTo>
                    <a:pt x="75" y="0"/>
                  </a:moveTo>
                  <a:cubicBezTo>
                    <a:pt x="49" y="0"/>
                    <a:pt x="23" y="19"/>
                    <a:pt x="0" y="56"/>
                  </a:cubicBezTo>
                  <a:lnTo>
                    <a:pt x="0" y="71"/>
                  </a:lnTo>
                  <a:cubicBezTo>
                    <a:pt x="23" y="94"/>
                    <a:pt x="45" y="105"/>
                    <a:pt x="68" y="105"/>
                  </a:cubicBezTo>
                  <a:cubicBezTo>
                    <a:pt x="90" y="105"/>
                    <a:pt x="113" y="94"/>
                    <a:pt x="136" y="71"/>
                  </a:cubicBezTo>
                  <a:lnTo>
                    <a:pt x="150" y="56"/>
                  </a:lnTo>
                  <a:cubicBezTo>
                    <a:pt x="128" y="19"/>
                    <a:pt x="102" y="0"/>
                    <a:pt x="75"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69" name="Google Shape;369;p34"/>
            <p:cNvSpPr/>
            <p:nvPr/>
          </p:nvSpPr>
          <p:spPr>
            <a:xfrm>
              <a:off x="-1509542" y="1766481"/>
              <a:ext cx="3283" cy="7222"/>
            </a:xfrm>
            <a:custGeom>
              <a:avLst/>
              <a:gdLst/>
              <a:ahLst/>
              <a:cxnLst/>
              <a:rect l="l" t="t" r="r" b="b"/>
              <a:pathLst>
                <a:path w="75" h="165" extrusionOk="0">
                  <a:moveTo>
                    <a:pt x="0" y="1"/>
                  </a:moveTo>
                  <a:cubicBezTo>
                    <a:pt x="0" y="61"/>
                    <a:pt x="15" y="135"/>
                    <a:pt x="75" y="165"/>
                  </a:cubicBezTo>
                  <a:cubicBezTo>
                    <a:pt x="75" y="91"/>
                    <a:pt x="60" y="31"/>
                    <a:pt x="0"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70" name="Google Shape;370;p34"/>
            <p:cNvSpPr/>
            <p:nvPr/>
          </p:nvSpPr>
          <p:spPr>
            <a:xfrm>
              <a:off x="-1879163" y="1547220"/>
              <a:ext cx="3327" cy="7222"/>
            </a:xfrm>
            <a:custGeom>
              <a:avLst/>
              <a:gdLst/>
              <a:ahLst/>
              <a:cxnLst/>
              <a:rect l="l" t="t" r="r" b="b"/>
              <a:pathLst>
                <a:path w="76" h="165" extrusionOk="0">
                  <a:moveTo>
                    <a:pt x="0" y="1"/>
                  </a:moveTo>
                  <a:cubicBezTo>
                    <a:pt x="0" y="75"/>
                    <a:pt x="16" y="135"/>
                    <a:pt x="76" y="165"/>
                  </a:cubicBezTo>
                  <a:cubicBezTo>
                    <a:pt x="76" y="105"/>
                    <a:pt x="60" y="45"/>
                    <a:pt x="0"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71" name="Google Shape;371;p34"/>
            <p:cNvSpPr/>
            <p:nvPr/>
          </p:nvSpPr>
          <p:spPr>
            <a:xfrm>
              <a:off x="-1872597" y="1568844"/>
              <a:ext cx="3327" cy="7923"/>
            </a:xfrm>
            <a:custGeom>
              <a:avLst/>
              <a:gdLst/>
              <a:ahLst/>
              <a:cxnLst/>
              <a:rect l="l" t="t" r="r" b="b"/>
              <a:pathLst>
                <a:path w="76" h="181" extrusionOk="0">
                  <a:moveTo>
                    <a:pt x="0" y="1"/>
                  </a:moveTo>
                  <a:cubicBezTo>
                    <a:pt x="0" y="76"/>
                    <a:pt x="16" y="136"/>
                    <a:pt x="76" y="181"/>
                  </a:cubicBezTo>
                  <a:cubicBezTo>
                    <a:pt x="76" y="106"/>
                    <a:pt x="60" y="46"/>
                    <a:pt x="0"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72" name="Google Shape;372;p34"/>
            <p:cNvSpPr/>
            <p:nvPr/>
          </p:nvSpPr>
          <p:spPr>
            <a:xfrm>
              <a:off x="-2181155" y="1682436"/>
              <a:ext cx="3370" cy="7266"/>
            </a:xfrm>
            <a:custGeom>
              <a:avLst/>
              <a:gdLst/>
              <a:ahLst/>
              <a:cxnLst/>
              <a:rect l="l" t="t" r="r" b="b"/>
              <a:pathLst>
                <a:path w="77" h="166" extrusionOk="0">
                  <a:moveTo>
                    <a:pt x="1" y="1"/>
                  </a:moveTo>
                  <a:cubicBezTo>
                    <a:pt x="1" y="75"/>
                    <a:pt x="16" y="135"/>
                    <a:pt x="76" y="165"/>
                  </a:cubicBezTo>
                  <a:cubicBezTo>
                    <a:pt x="76" y="91"/>
                    <a:pt x="61" y="31"/>
                    <a:pt x="1"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73" name="Google Shape;373;p34"/>
            <p:cNvSpPr/>
            <p:nvPr/>
          </p:nvSpPr>
          <p:spPr>
            <a:xfrm>
              <a:off x="-2213284" y="1675213"/>
              <a:ext cx="3283" cy="7266"/>
            </a:xfrm>
            <a:custGeom>
              <a:avLst/>
              <a:gdLst/>
              <a:ahLst/>
              <a:cxnLst/>
              <a:rect l="l" t="t" r="r" b="b"/>
              <a:pathLst>
                <a:path w="75" h="166" extrusionOk="0">
                  <a:moveTo>
                    <a:pt x="0" y="0"/>
                  </a:moveTo>
                  <a:cubicBezTo>
                    <a:pt x="0" y="76"/>
                    <a:pt x="15" y="136"/>
                    <a:pt x="60" y="166"/>
                  </a:cubicBezTo>
                  <a:cubicBezTo>
                    <a:pt x="75" y="90"/>
                    <a:pt x="60" y="30"/>
                    <a:pt x="0"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74" name="Google Shape;374;p34"/>
            <p:cNvSpPr/>
            <p:nvPr/>
          </p:nvSpPr>
          <p:spPr>
            <a:xfrm>
              <a:off x="-1478025" y="1613493"/>
              <a:ext cx="3983" cy="7310"/>
            </a:xfrm>
            <a:custGeom>
              <a:avLst/>
              <a:gdLst/>
              <a:ahLst/>
              <a:cxnLst/>
              <a:rect l="l" t="t" r="r" b="b"/>
              <a:pathLst>
                <a:path w="91" h="167" extrusionOk="0">
                  <a:moveTo>
                    <a:pt x="0" y="1"/>
                  </a:moveTo>
                  <a:cubicBezTo>
                    <a:pt x="15" y="61"/>
                    <a:pt x="15" y="121"/>
                    <a:pt x="74" y="166"/>
                  </a:cubicBezTo>
                  <a:cubicBezTo>
                    <a:pt x="90" y="91"/>
                    <a:pt x="74" y="31"/>
                    <a:pt x="0"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75" name="Google Shape;375;p34"/>
            <p:cNvSpPr/>
            <p:nvPr/>
          </p:nvSpPr>
          <p:spPr>
            <a:xfrm>
              <a:off x="-2216611" y="1668034"/>
              <a:ext cx="3370" cy="7222"/>
            </a:xfrm>
            <a:custGeom>
              <a:avLst/>
              <a:gdLst/>
              <a:ahLst/>
              <a:cxnLst/>
              <a:rect l="l" t="t" r="r" b="b"/>
              <a:pathLst>
                <a:path w="77" h="165" extrusionOk="0">
                  <a:moveTo>
                    <a:pt x="1" y="0"/>
                  </a:moveTo>
                  <a:cubicBezTo>
                    <a:pt x="1" y="60"/>
                    <a:pt x="16" y="120"/>
                    <a:pt x="76" y="164"/>
                  </a:cubicBezTo>
                  <a:cubicBezTo>
                    <a:pt x="76" y="90"/>
                    <a:pt x="61" y="30"/>
                    <a:pt x="1"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76" name="Google Shape;376;p34"/>
            <p:cNvSpPr/>
            <p:nvPr/>
          </p:nvSpPr>
          <p:spPr>
            <a:xfrm>
              <a:off x="-1500349" y="1686375"/>
              <a:ext cx="3283" cy="3327"/>
            </a:xfrm>
            <a:custGeom>
              <a:avLst/>
              <a:gdLst/>
              <a:ahLst/>
              <a:cxnLst/>
              <a:rect l="l" t="t" r="r" b="b"/>
              <a:pathLst>
                <a:path w="75" h="76" extrusionOk="0">
                  <a:moveTo>
                    <a:pt x="0" y="1"/>
                  </a:moveTo>
                  <a:cubicBezTo>
                    <a:pt x="30" y="31"/>
                    <a:pt x="45" y="61"/>
                    <a:pt x="75" y="75"/>
                  </a:cubicBezTo>
                  <a:cubicBezTo>
                    <a:pt x="60" y="31"/>
                    <a:pt x="30" y="15"/>
                    <a:pt x="0"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77" name="Google Shape;377;p34"/>
            <p:cNvSpPr/>
            <p:nvPr/>
          </p:nvSpPr>
          <p:spPr>
            <a:xfrm>
              <a:off x="-1497110" y="1689658"/>
              <a:ext cx="3370" cy="3983"/>
            </a:xfrm>
            <a:custGeom>
              <a:avLst/>
              <a:gdLst/>
              <a:ahLst/>
              <a:cxnLst/>
              <a:rect l="l" t="t" r="r" b="b"/>
              <a:pathLst>
                <a:path w="77" h="91" extrusionOk="0">
                  <a:moveTo>
                    <a:pt x="1" y="0"/>
                  </a:moveTo>
                  <a:lnTo>
                    <a:pt x="1" y="0"/>
                  </a:lnTo>
                  <a:cubicBezTo>
                    <a:pt x="31" y="30"/>
                    <a:pt x="46" y="60"/>
                    <a:pt x="76" y="90"/>
                  </a:cubicBezTo>
                  <a:cubicBezTo>
                    <a:pt x="61" y="46"/>
                    <a:pt x="46" y="16"/>
                    <a:pt x="1"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78" name="Google Shape;378;p34"/>
            <p:cNvSpPr/>
            <p:nvPr/>
          </p:nvSpPr>
          <p:spPr>
            <a:xfrm>
              <a:off x="-1872597" y="1543894"/>
              <a:ext cx="3327" cy="3370"/>
            </a:xfrm>
            <a:custGeom>
              <a:avLst/>
              <a:gdLst/>
              <a:ahLst/>
              <a:cxnLst/>
              <a:rect l="l" t="t" r="r" b="b"/>
              <a:pathLst>
                <a:path w="76" h="77" extrusionOk="0">
                  <a:moveTo>
                    <a:pt x="0" y="1"/>
                  </a:moveTo>
                  <a:cubicBezTo>
                    <a:pt x="16" y="31"/>
                    <a:pt x="46" y="47"/>
                    <a:pt x="76" y="77"/>
                  </a:cubicBezTo>
                  <a:cubicBezTo>
                    <a:pt x="46" y="47"/>
                    <a:pt x="16" y="31"/>
                    <a:pt x="0"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79" name="Google Shape;379;p34"/>
            <p:cNvSpPr/>
            <p:nvPr/>
          </p:nvSpPr>
          <p:spPr>
            <a:xfrm>
              <a:off x="-1875880" y="1539998"/>
              <a:ext cx="3327" cy="3940"/>
            </a:xfrm>
            <a:custGeom>
              <a:avLst/>
              <a:gdLst/>
              <a:ahLst/>
              <a:cxnLst/>
              <a:rect l="l" t="t" r="r" b="b"/>
              <a:pathLst>
                <a:path w="76" h="90" extrusionOk="0">
                  <a:moveTo>
                    <a:pt x="1" y="0"/>
                  </a:moveTo>
                  <a:cubicBezTo>
                    <a:pt x="15" y="30"/>
                    <a:pt x="45" y="60"/>
                    <a:pt x="75" y="90"/>
                  </a:cubicBezTo>
                  <a:cubicBezTo>
                    <a:pt x="45" y="60"/>
                    <a:pt x="15" y="30"/>
                    <a:pt x="1"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80" name="Google Shape;380;p34"/>
            <p:cNvSpPr/>
            <p:nvPr/>
          </p:nvSpPr>
          <p:spPr>
            <a:xfrm>
              <a:off x="-1506303" y="1773659"/>
              <a:ext cx="2670" cy="3370"/>
            </a:xfrm>
            <a:custGeom>
              <a:avLst/>
              <a:gdLst/>
              <a:ahLst/>
              <a:cxnLst/>
              <a:rect l="l" t="t" r="r" b="b"/>
              <a:pathLst>
                <a:path w="61" h="77" extrusionOk="0">
                  <a:moveTo>
                    <a:pt x="1" y="1"/>
                  </a:moveTo>
                  <a:lnTo>
                    <a:pt x="1" y="1"/>
                  </a:lnTo>
                  <a:cubicBezTo>
                    <a:pt x="16" y="31"/>
                    <a:pt x="46" y="47"/>
                    <a:pt x="61" y="77"/>
                  </a:cubicBezTo>
                  <a:cubicBezTo>
                    <a:pt x="61" y="47"/>
                    <a:pt x="31" y="17"/>
                    <a:pt x="1"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81" name="Google Shape;381;p34"/>
            <p:cNvSpPr/>
            <p:nvPr/>
          </p:nvSpPr>
          <p:spPr>
            <a:xfrm>
              <a:off x="-2351126" y="1485500"/>
              <a:ext cx="2626" cy="3327"/>
            </a:xfrm>
            <a:custGeom>
              <a:avLst/>
              <a:gdLst/>
              <a:ahLst/>
              <a:cxnLst/>
              <a:rect l="l" t="t" r="r" b="b"/>
              <a:pathLst>
                <a:path w="60" h="76" extrusionOk="0">
                  <a:moveTo>
                    <a:pt x="60" y="1"/>
                  </a:moveTo>
                  <a:lnTo>
                    <a:pt x="60" y="1"/>
                  </a:lnTo>
                  <a:cubicBezTo>
                    <a:pt x="30" y="15"/>
                    <a:pt x="0" y="31"/>
                    <a:pt x="0" y="75"/>
                  </a:cubicBezTo>
                  <a:cubicBezTo>
                    <a:pt x="14" y="45"/>
                    <a:pt x="44" y="15"/>
                    <a:pt x="60"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82" name="Google Shape;382;p34"/>
            <p:cNvSpPr/>
            <p:nvPr/>
          </p:nvSpPr>
          <p:spPr>
            <a:xfrm>
              <a:off x="-2287480" y="1448774"/>
              <a:ext cx="3983" cy="3940"/>
            </a:xfrm>
            <a:custGeom>
              <a:avLst/>
              <a:gdLst/>
              <a:ahLst/>
              <a:cxnLst/>
              <a:rect l="l" t="t" r="r" b="b"/>
              <a:pathLst>
                <a:path w="91" h="90" extrusionOk="0">
                  <a:moveTo>
                    <a:pt x="90" y="90"/>
                  </a:moveTo>
                  <a:lnTo>
                    <a:pt x="0" y="0"/>
                  </a:ln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83" name="Google Shape;383;p34"/>
            <p:cNvSpPr/>
            <p:nvPr/>
          </p:nvSpPr>
          <p:spPr>
            <a:xfrm>
              <a:off x="-1181986" y="1514390"/>
              <a:ext cx="3327" cy="3983"/>
            </a:xfrm>
            <a:custGeom>
              <a:avLst/>
              <a:gdLst/>
              <a:ahLst/>
              <a:cxnLst/>
              <a:rect l="l" t="t" r="r" b="b"/>
              <a:pathLst>
                <a:path w="76" h="91" extrusionOk="0">
                  <a:moveTo>
                    <a:pt x="76" y="1"/>
                  </a:moveTo>
                  <a:cubicBezTo>
                    <a:pt x="46" y="31"/>
                    <a:pt x="30" y="61"/>
                    <a:pt x="0" y="91"/>
                  </a:cubicBezTo>
                  <a:cubicBezTo>
                    <a:pt x="30" y="61"/>
                    <a:pt x="46" y="31"/>
                    <a:pt x="76"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84" name="Google Shape;384;p34"/>
            <p:cNvSpPr/>
            <p:nvPr/>
          </p:nvSpPr>
          <p:spPr>
            <a:xfrm>
              <a:off x="-1082227" y="1809816"/>
              <a:ext cx="2670" cy="3983"/>
            </a:xfrm>
            <a:custGeom>
              <a:avLst/>
              <a:gdLst/>
              <a:ahLst/>
              <a:cxnLst/>
              <a:rect l="l" t="t" r="r" b="b"/>
              <a:pathLst>
                <a:path w="61" h="91" extrusionOk="0">
                  <a:moveTo>
                    <a:pt x="1" y="0"/>
                  </a:moveTo>
                  <a:cubicBezTo>
                    <a:pt x="16" y="30"/>
                    <a:pt x="46" y="60"/>
                    <a:pt x="61" y="90"/>
                  </a:cubicBezTo>
                  <a:cubicBezTo>
                    <a:pt x="46" y="60"/>
                    <a:pt x="16" y="30"/>
                    <a:pt x="1"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85" name="Google Shape;385;p34"/>
            <p:cNvSpPr/>
            <p:nvPr/>
          </p:nvSpPr>
          <p:spPr>
            <a:xfrm>
              <a:off x="-1088793" y="1817695"/>
              <a:ext cx="3370" cy="3283"/>
            </a:xfrm>
            <a:custGeom>
              <a:avLst/>
              <a:gdLst/>
              <a:ahLst/>
              <a:cxnLst/>
              <a:rect l="l" t="t" r="r" b="b"/>
              <a:pathLst>
                <a:path w="77" h="75" extrusionOk="0">
                  <a:moveTo>
                    <a:pt x="76" y="75"/>
                  </a:moveTo>
                  <a:lnTo>
                    <a:pt x="1" y="0"/>
                  </a:ln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86" name="Google Shape;386;p34"/>
            <p:cNvSpPr/>
            <p:nvPr/>
          </p:nvSpPr>
          <p:spPr>
            <a:xfrm>
              <a:off x="-1866031" y="1842646"/>
              <a:ext cx="2670" cy="3983"/>
            </a:xfrm>
            <a:custGeom>
              <a:avLst/>
              <a:gdLst/>
              <a:ahLst/>
              <a:cxnLst/>
              <a:rect l="l" t="t" r="r" b="b"/>
              <a:pathLst>
                <a:path w="61" h="91" extrusionOk="0">
                  <a:moveTo>
                    <a:pt x="60" y="0"/>
                  </a:moveTo>
                  <a:cubicBezTo>
                    <a:pt x="46" y="30"/>
                    <a:pt x="16" y="60"/>
                    <a:pt x="0" y="90"/>
                  </a:cubicBezTo>
                  <a:cubicBezTo>
                    <a:pt x="16" y="60"/>
                    <a:pt x="46" y="30"/>
                    <a:pt x="60"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87" name="Google Shape;387;p34"/>
            <p:cNvSpPr/>
            <p:nvPr/>
          </p:nvSpPr>
          <p:spPr>
            <a:xfrm>
              <a:off x="-1162945" y="1503228"/>
              <a:ext cx="3327" cy="3983"/>
            </a:xfrm>
            <a:custGeom>
              <a:avLst/>
              <a:gdLst/>
              <a:ahLst/>
              <a:cxnLst/>
              <a:rect l="l" t="t" r="r" b="b"/>
              <a:pathLst>
                <a:path w="76" h="91" extrusionOk="0">
                  <a:moveTo>
                    <a:pt x="1" y="90"/>
                  </a:moveTo>
                  <a:cubicBezTo>
                    <a:pt x="31" y="60"/>
                    <a:pt x="61" y="30"/>
                    <a:pt x="75" y="0"/>
                  </a:cubicBezTo>
                  <a:cubicBezTo>
                    <a:pt x="61" y="30"/>
                    <a:pt x="31" y="60"/>
                    <a:pt x="1" y="9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88" name="Google Shape;388;p34"/>
            <p:cNvSpPr/>
            <p:nvPr/>
          </p:nvSpPr>
          <p:spPr>
            <a:xfrm>
              <a:off x="-1175420" y="1503885"/>
              <a:ext cx="3327" cy="3327"/>
            </a:xfrm>
            <a:custGeom>
              <a:avLst/>
              <a:gdLst/>
              <a:ahLst/>
              <a:cxnLst/>
              <a:rect l="l" t="t" r="r" b="b"/>
              <a:pathLst>
                <a:path w="76" h="76" extrusionOk="0">
                  <a:moveTo>
                    <a:pt x="76" y="1"/>
                  </a:moveTo>
                  <a:cubicBezTo>
                    <a:pt x="46" y="31"/>
                    <a:pt x="30" y="61"/>
                    <a:pt x="0" y="75"/>
                  </a:cubicBezTo>
                  <a:cubicBezTo>
                    <a:pt x="30" y="61"/>
                    <a:pt x="46" y="31"/>
                    <a:pt x="76"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89" name="Google Shape;389;p34"/>
            <p:cNvSpPr/>
            <p:nvPr/>
          </p:nvSpPr>
          <p:spPr>
            <a:xfrm>
              <a:off x="-1181986" y="1500602"/>
              <a:ext cx="3327" cy="3327"/>
            </a:xfrm>
            <a:custGeom>
              <a:avLst/>
              <a:gdLst/>
              <a:ahLst/>
              <a:cxnLst/>
              <a:rect l="l" t="t" r="r" b="b"/>
              <a:pathLst>
                <a:path w="76" h="76" extrusionOk="0">
                  <a:moveTo>
                    <a:pt x="0" y="76"/>
                  </a:moveTo>
                  <a:cubicBezTo>
                    <a:pt x="30" y="46"/>
                    <a:pt x="46" y="16"/>
                    <a:pt x="76" y="0"/>
                  </a:cubicBezTo>
                  <a:cubicBezTo>
                    <a:pt x="46" y="16"/>
                    <a:pt x="30" y="46"/>
                    <a:pt x="0" y="76"/>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90" name="Google Shape;390;p34"/>
            <p:cNvSpPr/>
            <p:nvPr/>
          </p:nvSpPr>
          <p:spPr>
            <a:xfrm>
              <a:off x="-1069708" y="1846586"/>
              <a:ext cx="3283" cy="3283"/>
            </a:xfrm>
            <a:custGeom>
              <a:avLst/>
              <a:gdLst/>
              <a:ahLst/>
              <a:cxnLst/>
              <a:rect l="l" t="t" r="r" b="b"/>
              <a:pathLst>
                <a:path w="75" h="75" extrusionOk="0">
                  <a:moveTo>
                    <a:pt x="0" y="0"/>
                  </a:moveTo>
                  <a:lnTo>
                    <a:pt x="75" y="75"/>
                  </a:ln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91" name="Google Shape;391;p34"/>
            <p:cNvSpPr/>
            <p:nvPr/>
          </p:nvSpPr>
          <p:spPr>
            <a:xfrm>
              <a:off x="-1480651" y="1850525"/>
              <a:ext cx="2670" cy="3283"/>
            </a:xfrm>
            <a:custGeom>
              <a:avLst/>
              <a:gdLst/>
              <a:ahLst/>
              <a:cxnLst/>
              <a:rect l="l" t="t" r="r" b="b"/>
              <a:pathLst>
                <a:path w="61" h="75" extrusionOk="0">
                  <a:moveTo>
                    <a:pt x="0" y="75"/>
                  </a:moveTo>
                  <a:cubicBezTo>
                    <a:pt x="15" y="45"/>
                    <a:pt x="45" y="15"/>
                    <a:pt x="60" y="0"/>
                  </a:cubicBezTo>
                  <a:cubicBezTo>
                    <a:pt x="45" y="15"/>
                    <a:pt x="15" y="45"/>
                    <a:pt x="0" y="75"/>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92" name="Google Shape;392;p34"/>
            <p:cNvSpPr/>
            <p:nvPr/>
          </p:nvSpPr>
          <p:spPr>
            <a:xfrm>
              <a:off x="-1017881" y="1857091"/>
              <a:ext cx="2670" cy="4596"/>
            </a:xfrm>
            <a:custGeom>
              <a:avLst/>
              <a:gdLst/>
              <a:ahLst/>
              <a:cxnLst/>
              <a:rect l="l" t="t" r="r" b="b"/>
              <a:pathLst>
                <a:path w="61" h="105" extrusionOk="0">
                  <a:moveTo>
                    <a:pt x="0" y="0"/>
                  </a:moveTo>
                  <a:cubicBezTo>
                    <a:pt x="16" y="45"/>
                    <a:pt x="46" y="75"/>
                    <a:pt x="60" y="105"/>
                  </a:cubicBezTo>
                  <a:cubicBezTo>
                    <a:pt x="46" y="75"/>
                    <a:pt x="16" y="45"/>
                    <a:pt x="0"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93" name="Google Shape;393;p34"/>
            <p:cNvSpPr/>
            <p:nvPr/>
          </p:nvSpPr>
          <p:spPr>
            <a:xfrm>
              <a:off x="-1995337" y="1864970"/>
              <a:ext cx="3283" cy="3983"/>
            </a:xfrm>
            <a:custGeom>
              <a:avLst/>
              <a:gdLst/>
              <a:ahLst/>
              <a:cxnLst/>
              <a:rect l="l" t="t" r="r" b="b"/>
              <a:pathLst>
                <a:path w="75" h="91" extrusionOk="0">
                  <a:moveTo>
                    <a:pt x="0" y="0"/>
                  </a:moveTo>
                  <a:cubicBezTo>
                    <a:pt x="30" y="30"/>
                    <a:pt x="60" y="60"/>
                    <a:pt x="75" y="90"/>
                  </a:cubicBezTo>
                  <a:cubicBezTo>
                    <a:pt x="60" y="60"/>
                    <a:pt x="30" y="30"/>
                    <a:pt x="0"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94" name="Google Shape;394;p34"/>
            <p:cNvSpPr/>
            <p:nvPr/>
          </p:nvSpPr>
          <p:spPr>
            <a:xfrm>
              <a:off x="-1146530" y="1481560"/>
              <a:ext cx="3327" cy="3983"/>
            </a:xfrm>
            <a:custGeom>
              <a:avLst/>
              <a:gdLst/>
              <a:ahLst/>
              <a:cxnLst/>
              <a:rect l="l" t="t" r="r" b="b"/>
              <a:pathLst>
                <a:path w="76" h="91" extrusionOk="0">
                  <a:moveTo>
                    <a:pt x="0" y="91"/>
                  </a:moveTo>
                  <a:cubicBezTo>
                    <a:pt x="30" y="61"/>
                    <a:pt x="46" y="31"/>
                    <a:pt x="76" y="1"/>
                  </a:cubicBezTo>
                  <a:cubicBezTo>
                    <a:pt x="46" y="31"/>
                    <a:pt x="30" y="61"/>
                    <a:pt x="0" y="9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95" name="Google Shape;395;p34"/>
            <p:cNvSpPr/>
            <p:nvPr/>
          </p:nvSpPr>
          <p:spPr>
            <a:xfrm>
              <a:off x="-1015254" y="1883355"/>
              <a:ext cx="3370" cy="3283"/>
            </a:xfrm>
            <a:custGeom>
              <a:avLst/>
              <a:gdLst/>
              <a:ahLst/>
              <a:cxnLst/>
              <a:rect l="l" t="t" r="r" b="b"/>
              <a:pathLst>
                <a:path w="77" h="75" extrusionOk="0">
                  <a:moveTo>
                    <a:pt x="76" y="74"/>
                  </a:moveTo>
                  <a:cubicBezTo>
                    <a:pt x="60" y="44"/>
                    <a:pt x="30" y="30"/>
                    <a:pt x="0" y="0"/>
                  </a:cubicBezTo>
                  <a:cubicBezTo>
                    <a:pt x="30" y="30"/>
                    <a:pt x="60" y="44"/>
                    <a:pt x="76" y="74"/>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96" name="Google Shape;396;p34"/>
            <p:cNvSpPr/>
            <p:nvPr/>
          </p:nvSpPr>
          <p:spPr>
            <a:xfrm>
              <a:off x="-1150470" y="1485500"/>
              <a:ext cx="3983" cy="3983"/>
            </a:xfrm>
            <a:custGeom>
              <a:avLst/>
              <a:gdLst/>
              <a:ahLst/>
              <a:cxnLst/>
              <a:rect l="l" t="t" r="r" b="b"/>
              <a:pathLst>
                <a:path w="91" h="91" extrusionOk="0">
                  <a:moveTo>
                    <a:pt x="16" y="1"/>
                  </a:moveTo>
                  <a:cubicBezTo>
                    <a:pt x="16" y="1"/>
                    <a:pt x="16" y="15"/>
                    <a:pt x="0" y="31"/>
                  </a:cubicBezTo>
                  <a:cubicBezTo>
                    <a:pt x="0" y="45"/>
                    <a:pt x="0" y="61"/>
                    <a:pt x="16" y="75"/>
                  </a:cubicBezTo>
                  <a:lnTo>
                    <a:pt x="16" y="91"/>
                  </a:lnTo>
                  <a:cubicBezTo>
                    <a:pt x="46" y="61"/>
                    <a:pt x="60" y="31"/>
                    <a:pt x="90"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97" name="Google Shape;397;p34"/>
            <p:cNvSpPr/>
            <p:nvPr/>
          </p:nvSpPr>
          <p:spPr>
            <a:xfrm>
              <a:off x="-1011927" y="1886594"/>
              <a:ext cx="3283" cy="3983"/>
            </a:xfrm>
            <a:custGeom>
              <a:avLst/>
              <a:gdLst/>
              <a:ahLst/>
              <a:cxnLst/>
              <a:rect l="l" t="t" r="r" b="b"/>
              <a:pathLst>
                <a:path w="75" h="91" extrusionOk="0">
                  <a:moveTo>
                    <a:pt x="74" y="90"/>
                  </a:moveTo>
                  <a:cubicBezTo>
                    <a:pt x="60" y="60"/>
                    <a:pt x="30" y="30"/>
                    <a:pt x="0" y="0"/>
                  </a:cubicBezTo>
                  <a:cubicBezTo>
                    <a:pt x="30" y="30"/>
                    <a:pt x="60" y="60"/>
                    <a:pt x="74" y="9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98" name="Google Shape;398;p34"/>
            <p:cNvSpPr/>
            <p:nvPr/>
          </p:nvSpPr>
          <p:spPr>
            <a:xfrm>
              <a:off x="-1072334" y="1828201"/>
              <a:ext cx="5909" cy="7222"/>
            </a:xfrm>
            <a:custGeom>
              <a:avLst/>
              <a:gdLst/>
              <a:ahLst/>
              <a:cxnLst/>
              <a:rect l="l" t="t" r="r" b="b"/>
              <a:pathLst>
                <a:path w="135" h="165" extrusionOk="0">
                  <a:moveTo>
                    <a:pt x="75" y="0"/>
                  </a:moveTo>
                  <a:cubicBezTo>
                    <a:pt x="45" y="30"/>
                    <a:pt x="15" y="60"/>
                    <a:pt x="0" y="90"/>
                  </a:cubicBezTo>
                  <a:cubicBezTo>
                    <a:pt x="30" y="150"/>
                    <a:pt x="75" y="165"/>
                    <a:pt x="135" y="165"/>
                  </a:cubicBezTo>
                  <a:cubicBezTo>
                    <a:pt x="135" y="105"/>
                    <a:pt x="120" y="45"/>
                    <a:pt x="75"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399" name="Google Shape;399;p34"/>
            <p:cNvSpPr/>
            <p:nvPr/>
          </p:nvSpPr>
          <p:spPr>
            <a:xfrm>
              <a:off x="-1076274" y="1828201"/>
              <a:ext cx="3283" cy="3983"/>
            </a:xfrm>
            <a:custGeom>
              <a:avLst/>
              <a:gdLst/>
              <a:ahLst/>
              <a:cxnLst/>
              <a:rect l="l" t="t" r="r" b="b"/>
              <a:pathLst>
                <a:path w="75" h="91" extrusionOk="0">
                  <a:moveTo>
                    <a:pt x="0" y="0"/>
                  </a:moveTo>
                  <a:cubicBezTo>
                    <a:pt x="30" y="30"/>
                    <a:pt x="60" y="60"/>
                    <a:pt x="75" y="90"/>
                  </a:cubicBezTo>
                  <a:cubicBezTo>
                    <a:pt x="60" y="60"/>
                    <a:pt x="30" y="30"/>
                    <a:pt x="0"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400" name="Google Shape;400;p34"/>
            <p:cNvSpPr/>
            <p:nvPr/>
          </p:nvSpPr>
          <p:spPr>
            <a:xfrm>
              <a:off x="-1066469" y="1835380"/>
              <a:ext cx="1357" cy="1795"/>
            </a:xfrm>
            <a:custGeom>
              <a:avLst/>
              <a:gdLst/>
              <a:ahLst/>
              <a:cxnLst/>
              <a:rect l="l" t="t" r="r" b="b"/>
              <a:pathLst>
                <a:path w="31" h="41" extrusionOk="0">
                  <a:moveTo>
                    <a:pt x="1" y="1"/>
                  </a:moveTo>
                  <a:lnTo>
                    <a:pt x="1" y="1"/>
                  </a:lnTo>
                  <a:cubicBezTo>
                    <a:pt x="11" y="29"/>
                    <a:pt x="20" y="40"/>
                    <a:pt x="25" y="40"/>
                  </a:cubicBezTo>
                  <a:cubicBezTo>
                    <a:pt x="29" y="40"/>
                    <a:pt x="31" y="36"/>
                    <a:pt x="31" y="31"/>
                  </a:cubicBezTo>
                  <a:cubicBezTo>
                    <a:pt x="31" y="16"/>
                    <a:pt x="16" y="16"/>
                    <a:pt x="1"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401" name="Google Shape;401;p34"/>
            <p:cNvSpPr/>
            <p:nvPr/>
          </p:nvSpPr>
          <p:spPr>
            <a:xfrm>
              <a:off x="-1168855" y="1489440"/>
              <a:ext cx="3327" cy="3327"/>
            </a:xfrm>
            <a:custGeom>
              <a:avLst/>
              <a:gdLst/>
              <a:ahLst/>
              <a:cxnLst/>
              <a:rect l="l" t="t" r="r" b="b"/>
              <a:pathLst>
                <a:path w="76" h="76" extrusionOk="0">
                  <a:moveTo>
                    <a:pt x="76" y="1"/>
                  </a:moveTo>
                  <a:cubicBezTo>
                    <a:pt x="46" y="31"/>
                    <a:pt x="16" y="45"/>
                    <a:pt x="0" y="75"/>
                  </a:cubicBezTo>
                  <a:cubicBezTo>
                    <a:pt x="16" y="45"/>
                    <a:pt x="46" y="31"/>
                    <a:pt x="76"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402" name="Google Shape;402;p34"/>
            <p:cNvSpPr/>
            <p:nvPr/>
          </p:nvSpPr>
          <p:spPr>
            <a:xfrm>
              <a:off x="-1153096" y="1485500"/>
              <a:ext cx="3327" cy="3983"/>
            </a:xfrm>
            <a:custGeom>
              <a:avLst/>
              <a:gdLst/>
              <a:ahLst/>
              <a:cxnLst/>
              <a:rect l="l" t="t" r="r" b="b"/>
              <a:pathLst>
                <a:path w="76" h="91" extrusionOk="0">
                  <a:moveTo>
                    <a:pt x="76" y="1"/>
                  </a:moveTo>
                  <a:cubicBezTo>
                    <a:pt x="60" y="31"/>
                    <a:pt x="30" y="61"/>
                    <a:pt x="0" y="91"/>
                  </a:cubicBezTo>
                  <a:cubicBezTo>
                    <a:pt x="30" y="91"/>
                    <a:pt x="46" y="91"/>
                    <a:pt x="76" y="75"/>
                  </a:cubicBezTo>
                  <a:lnTo>
                    <a:pt x="76" y="1"/>
                  </a:ln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403" name="Google Shape;403;p34"/>
            <p:cNvSpPr/>
            <p:nvPr/>
          </p:nvSpPr>
          <p:spPr>
            <a:xfrm>
              <a:off x="-1823352" y="1857704"/>
              <a:ext cx="2014" cy="1357"/>
            </a:xfrm>
            <a:custGeom>
              <a:avLst/>
              <a:gdLst/>
              <a:ahLst/>
              <a:cxnLst/>
              <a:rect l="l" t="t" r="r" b="b"/>
              <a:pathLst>
                <a:path w="46" h="31" extrusionOk="0">
                  <a:moveTo>
                    <a:pt x="45" y="1"/>
                  </a:moveTo>
                  <a:lnTo>
                    <a:pt x="45" y="1"/>
                  </a:lnTo>
                  <a:cubicBezTo>
                    <a:pt x="15" y="16"/>
                    <a:pt x="1" y="16"/>
                    <a:pt x="31" y="31"/>
                  </a:cubicBezTo>
                  <a:lnTo>
                    <a:pt x="45" y="1"/>
                  </a:ln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404" name="Google Shape;404;p34"/>
            <p:cNvSpPr/>
            <p:nvPr/>
          </p:nvSpPr>
          <p:spPr>
            <a:xfrm>
              <a:off x="-2341978" y="1463176"/>
              <a:ext cx="3327" cy="3983"/>
            </a:xfrm>
            <a:custGeom>
              <a:avLst/>
              <a:gdLst/>
              <a:ahLst/>
              <a:cxnLst/>
              <a:rect l="l" t="t" r="r" b="b"/>
              <a:pathLst>
                <a:path w="76" h="91" extrusionOk="0">
                  <a:moveTo>
                    <a:pt x="75" y="1"/>
                  </a:moveTo>
                  <a:cubicBezTo>
                    <a:pt x="45" y="31"/>
                    <a:pt x="31" y="61"/>
                    <a:pt x="1" y="91"/>
                  </a:cubicBezTo>
                  <a:cubicBezTo>
                    <a:pt x="31" y="61"/>
                    <a:pt x="45" y="31"/>
                    <a:pt x="75"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405" name="Google Shape;405;p34"/>
            <p:cNvSpPr/>
            <p:nvPr/>
          </p:nvSpPr>
          <p:spPr>
            <a:xfrm>
              <a:off x="-2345261" y="1467115"/>
              <a:ext cx="3327" cy="3983"/>
            </a:xfrm>
            <a:custGeom>
              <a:avLst/>
              <a:gdLst/>
              <a:ahLst/>
              <a:cxnLst/>
              <a:rect l="l" t="t" r="r" b="b"/>
              <a:pathLst>
                <a:path w="76" h="91" extrusionOk="0">
                  <a:moveTo>
                    <a:pt x="76" y="1"/>
                  </a:moveTo>
                  <a:cubicBezTo>
                    <a:pt x="60" y="31"/>
                    <a:pt x="30" y="61"/>
                    <a:pt x="0" y="91"/>
                  </a:cubicBezTo>
                  <a:cubicBezTo>
                    <a:pt x="30" y="61"/>
                    <a:pt x="60" y="31"/>
                    <a:pt x="76" y="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406" name="Google Shape;406;p34"/>
            <p:cNvSpPr/>
            <p:nvPr/>
          </p:nvSpPr>
          <p:spPr>
            <a:xfrm>
              <a:off x="-1143904" y="1496006"/>
              <a:ext cx="3327" cy="3983"/>
            </a:xfrm>
            <a:custGeom>
              <a:avLst/>
              <a:gdLst/>
              <a:ahLst/>
              <a:cxnLst/>
              <a:rect l="l" t="t" r="r" b="b"/>
              <a:pathLst>
                <a:path w="76" h="91" extrusionOk="0">
                  <a:moveTo>
                    <a:pt x="0" y="91"/>
                  </a:moveTo>
                  <a:cubicBezTo>
                    <a:pt x="30" y="61"/>
                    <a:pt x="60" y="31"/>
                    <a:pt x="76" y="1"/>
                  </a:cubicBezTo>
                  <a:cubicBezTo>
                    <a:pt x="60" y="31"/>
                    <a:pt x="30" y="61"/>
                    <a:pt x="0" y="91"/>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407" name="Google Shape;407;p34"/>
            <p:cNvSpPr/>
            <p:nvPr/>
          </p:nvSpPr>
          <p:spPr>
            <a:xfrm>
              <a:off x="-2007857" y="1813537"/>
              <a:ext cx="16502" cy="11031"/>
            </a:xfrm>
            <a:custGeom>
              <a:avLst/>
              <a:gdLst/>
              <a:ahLst/>
              <a:cxnLst/>
              <a:rect l="l" t="t" r="r" b="b"/>
              <a:pathLst>
                <a:path w="377" h="252" extrusionOk="0">
                  <a:moveTo>
                    <a:pt x="283" y="0"/>
                  </a:moveTo>
                  <a:cubicBezTo>
                    <a:pt x="189" y="0"/>
                    <a:pt x="95" y="25"/>
                    <a:pt x="1" y="95"/>
                  </a:cubicBezTo>
                  <a:cubicBezTo>
                    <a:pt x="13" y="222"/>
                    <a:pt x="87" y="251"/>
                    <a:pt x="168" y="251"/>
                  </a:cubicBezTo>
                  <a:cubicBezTo>
                    <a:pt x="192" y="251"/>
                    <a:pt x="217" y="249"/>
                    <a:pt x="241" y="245"/>
                  </a:cubicBezTo>
                  <a:cubicBezTo>
                    <a:pt x="376" y="230"/>
                    <a:pt x="376" y="125"/>
                    <a:pt x="361" y="5"/>
                  </a:cubicBezTo>
                  <a:cubicBezTo>
                    <a:pt x="335" y="2"/>
                    <a:pt x="309" y="0"/>
                    <a:pt x="283"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408" name="Google Shape;408;p34"/>
            <p:cNvSpPr/>
            <p:nvPr/>
          </p:nvSpPr>
          <p:spPr>
            <a:xfrm>
              <a:off x="-2278944" y="1803250"/>
              <a:ext cx="16415" cy="17115"/>
            </a:xfrm>
            <a:custGeom>
              <a:avLst/>
              <a:gdLst/>
              <a:ahLst/>
              <a:cxnLst/>
              <a:rect l="l" t="t" r="r" b="b"/>
              <a:pathLst>
                <a:path w="375" h="391" extrusionOk="0">
                  <a:moveTo>
                    <a:pt x="105" y="0"/>
                  </a:moveTo>
                  <a:cubicBezTo>
                    <a:pt x="1" y="135"/>
                    <a:pt x="91" y="255"/>
                    <a:pt x="105" y="390"/>
                  </a:cubicBezTo>
                  <a:cubicBezTo>
                    <a:pt x="255" y="300"/>
                    <a:pt x="375" y="210"/>
                    <a:pt x="241" y="0"/>
                  </a:cubicBezTo>
                  <a:close/>
                </a:path>
              </a:pathLst>
            </a:custGeom>
            <a:solidFill>
              <a:schemeClr val="accent5"/>
            </a:solidFill>
            <a:ln>
              <a:noFill/>
            </a:ln>
          </p:spPr>
          <p:txBody>
            <a:bodyPr spcFirstLastPara="1" wrap="square" lIns="130027" tIns="130027" rIns="130027" bIns="130027" anchor="ctr" anchorCtr="0">
              <a:noAutofit/>
            </a:bodyPr>
            <a:lstStyle/>
            <a:p>
              <a:pPr defTabSz="1300460">
                <a:buClr>
                  <a:srgbClr val="000000"/>
                </a:buClr>
              </a:pPr>
              <a:endParaRPr sz="1991"/>
            </a:p>
          </p:txBody>
        </p:sp>
      </p:grpSp>
      <p:grpSp>
        <p:nvGrpSpPr>
          <p:cNvPr id="409" name="Google Shape;409;p34"/>
          <p:cNvGrpSpPr/>
          <p:nvPr/>
        </p:nvGrpSpPr>
        <p:grpSpPr>
          <a:xfrm>
            <a:off x="677363" y="5302240"/>
            <a:ext cx="1591431" cy="1590265"/>
            <a:chOff x="186275" y="1898162"/>
            <a:chExt cx="1348163" cy="1347175"/>
          </a:xfrm>
        </p:grpSpPr>
        <p:sp>
          <p:nvSpPr>
            <p:cNvPr id="410" name="Google Shape;410;p34"/>
            <p:cNvSpPr/>
            <p:nvPr/>
          </p:nvSpPr>
          <p:spPr>
            <a:xfrm>
              <a:off x="186275" y="1898162"/>
              <a:ext cx="1348163" cy="1347175"/>
            </a:xfrm>
            <a:custGeom>
              <a:avLst/>
              <a:gdLst/>
              <a:ahLst/>
              <a:cxnLst/>
              <a:rect l="l" t="t" r="r" b="b"/>
              <a:pathLst>
                <a:path w="21822" h="21806" extrusionOk="0">
                  <a:moveTo>
                    <a:pt x="10904" y="0"/>
                  </a:moveTo>
                  <a:cubicBezTo>
                    <a:pt x="4889" y="0"/>
                    <a:pt x="0" y="4875"/>
                    <a:pt x="0" y="10904"/>
                  </a:cubicBezTo>
                  <a:cubicBezTo>
                    <a:pt x="0" y="16917"/>
                    <a:pt x="4889" y="21806"/>
                    <a:pt x="10904" y="21806"/>
                  </a:cubicBezTo>
                  <a:cubicBezTo>
                    <a:pt x="16933" y="21806"/>
                    <a:pt x="21822" y="16917"/>
                    <a:pt x="21822" y="10904"/>
                  </a:cubicBezTo>
                  <a:cubicBezTo>
                    <a:pt x="21822" y="4875"/>
                    <a:pt x="16933" y="0"/>
                    <a:pt x="10904" y="0"/>
                  </a:cubicBezTo>
                  <a:close/>
                </a:path>
              </a:pathLst>
            </a:custGeom>
            <a:solidFill>
              <a:schemeClr val="dk1"/>
            </a:solidFill>
            <a:ln>
              <a:noFill/>
            </a:ln>
          </p:spPr>
          <p:txBody>
            <a:bodyPr spcFirstLastPara="1" wrap="square" lIns="130027" tIns="130027" rIns="130027" bIns="130027" anchor="ctr" anchorCtr="0">
              <a:noAutofit/>
            </a:bodyPr>
            <a:lstStyle/>
            <a:p>
              <a:pPr defTabSz="1300460">
                <a:buClr>
                  <a:srgbClr val="000000"/>
                </a:buClr>
              </a:pPr>
              <a:endParaRPr sz="1991" dirty="0"/>
            </a:p>
          </p:txBody>
        </p:sp>
        <p:sp>
          <p:nvSpPr>
            <p:cNvPr id="411" name="Google Shape;411;p34"/>
            <p:cNvSpPr/>
            <p:nvPr/>
          </p:nvSpPr>
          <p:spPr>
            <a:xfrm>
              <a:off x="268752" y="1979652"/>
              <a:ext cx="1183211" cy="1183272"/>
            </a:xfrm>
            <a:custGeom>
              <a:avLst/>
              <a:gdLst/>
              <a:ahLst/>
              <a:cxnLst/>
              <a:rect l="l" t="t" r="r" b="b"/>
              <a:pathLst>
                <a:path w="19152" h="19153" extrusionOk="0">
                  <a:moveTo>
                    <a:pt x="9569" y="181"/>
                  </a:moveTo>
                  <a:cubicBezTo>
                    <a:pt x="10843" y="181"/>
                    <a:pt x="12073" y="436"/>
                    <a:pt x="13228" y="931"/>
                  </a:cubicBezTo>
                  <a:cubicBezTo>
                    <a:pt x="14352" y="1396"/>
                    <a:pt x="15358" y="2071"/>
                    <a:pt x="16212" y="2940"/>
                  </a:cubicBezTo>
                  <a:cubicBezTo>
                    <a:pt x="17082" y="3796"/>
                    <a:pt x="17757" y="4800"/>
                    <a:pt x="18237" y="5925"/>
                  </a:cubicBezTo>
                  <a:cubicBezTo>
                    <a:pt x="18717" y="7080"/>
                    <a:pt x="18971" y="8309"/>
                    <a:pt x="18971" y="9585"/>
                  </a:cubicBezTo>
                  <a:cubicBezTo>
                    <a:pt x="18971" y="10844"/>
                    <a:pt x="18717" y="12074"/>
                    <a:pt x="18237" y="13244"/>
                  </a:cubicBezTo>
                  <a:cubicBezTo>
                    <a:pt x="17757" y="14354"/>
                    <a:pt x="17082" y="15358"/>
                    <a:pt x="16212" y="16228"/>
                  </a:cubicBezTo>
                  <a:cubicBezTo>
                    <a:pt x="15358" y="17083"/>
                    <a:pt x="14352" y="17757"/>
                    <a:pt x="13228" y="18237"/>
                  </a:cubicBezTo>
                  <a:cubicBezTo>
                    <a:pt x="12073" y="18733"/>
                    <a:pt x="10843" y="18973"/>
                    <a:pt x="9569" y="18973"/>
                  </a:cubicBezTo>
                  <a:cubicBezTo>
                    <a:pt x="8309" y="18973"/>
                    <a:pt x="7079" y="18733"/>
                    <a:pt x="5924" y="18237"/>
                  </a:cubicBezTo>
                  <a:cubicBezTo>
                    <a:pt x="4800" y="17757"/>
                    <a:pt x="3794" y="17083"/>
                    <a:pt x="2940" y="16228"/>
                  </a:cubicBezTo>
                  <a:cubicBezTo>
                    <a:pt x="2070" y="15358"/>
                    <a:pt x="1395" y="14354"/>
                    <a:pt x="915" y="13244"/>
                  </a:cubicBezTo>
                  <a:cubicBezTo>
                    <a:pt x="435" y="12074"/>
                    <a:pt x="181" y="10844"/>
                    <a:pt x="181" y="9585"/>
                  </a:cubicBezTo>
                  <a:cubicBezTo>
                    <a:pt x="181" y="8309"/>
                    <a:pt x="435" y="7080"/>
                    <a:pt x="915" y="5925"/>
                  </a:cubicBezTo>
                  <a:cubicBezTo>
                    <a:pt x="1395" y="4800"/>
                    <a:pt x="2070" y="3796"/>
                    <a:pt x="2940" y="2940"/>
                  </a:cubicBezTo>
                  <a:cubicBezTo>
                    <a:pt x="3794" y="2071"/>
                    <a:pt x="4800" y="1396"/>
                    <a:pt x="5924" y="931"/>
                  </a:cubicBezTo>
                  <a:cubicBezTo>
                    <a:pt x="7079" y="436"/>
                    <a:pt x="8309" y="181"/>
                    <a:pt x="9569" y="181"/>
                  </a:cubicBezTo>
                  <a:close/>
                  <a:moveTo>
                    <a:pt x="9569" y="1"/>
                  </a:moveTo>
                  <a:cubicBezTo>
                    <a:pt x="8279" y="1"/>
                    <a:pt x="7034" y="256"/>
                    <a:pt x="5850" y="766"/>
                  </a:cubicBezTo>
                  <a:cubicBezTo>
                    <a:pt x="4710" y="1246"/>
                    <a:pt x="3690" y="1936"/>
                    <a:pt x="2805" y="2806"/>
                  </a:cubicBezTo>
                  <a:cubicBezTo>
                    <a:pt x="1920" y="3690"/>
                    <a:pt x="1230" y="4710"/>
                    <a:pt x="751" y="5850"/>
                  </a:cubicBezTo>
                  <a:cubicBezTo>
                    <a:pt x="255" y="7035"/>
                    <a:pt x="1" y="8295"/>
                    <a:pt x="1" y="9585"/>
                  </a:cubicBezTo>
                  <a:cubicBezTo>
                    <a:pt x="1" y="10874"/>
                    <a:pt x="255" y="12134"/>
                    <a:pt x="751" y="13304"/>
                  </a:cubicBezTo>
                  <a:cubicBezTo>
                    <a:pt x="1230" y="14444"/>
                    <a:pt x="1920" y="15478"/>
                    <a:pt x="2805" y="16348"/>
                  </a:cubicBezTo>
                  <a:cubicBezTo>
                    <a:pt x="3690" y="17233"/>
                    <a:pt x="4710" y="17923"/>
                    <a:pt x="5850" y="18403"/>
                  </a:cubicBezTo>
                  <a:cubicBezTo>
                    <a:pt x="7034" y="18897"/>
                    <a:pt x="8279" y="19153"/>
                    <a:pt x="9569" y="19153"/>
                  </a:cubicBezTo>
                  <a:cubicBezTo>
                    <a:pt x="10873" y="19153"/>
                    <a:pt x="12118" y="18897"/>
                    <a:pt x="13302" y="18403"/>
                  </a:cubicBezTo>
                  <a:cubicBezTo>
                    <a:pt x="14442" y="17923"/>
                    <a:pt x="15462" y="17233"/>
                    <a:pt x="16348" y="16348"/>
                  </a:cubicBezTo>
                  <a:cubicBezTo>
                    <a:pt x="17217" y="15478"/>
                    <a:pt x="17907" y="14444"/>
                    <a:pt x="18402" y="13304"/>
                  </a:cubicBezTo>
                  <a:cubicBezTo>
                    <a:pt x="18897" y="12134"/>
                    <a:pt x="19151" y="10874"/>
                    <a:pt x="19151" y="9585"/>
                  </a:cubicBezTo>
                  <a:cubicBezTo>
                    <a:pt x="19151" y="8295"/>
                    <a:pt x="18897" y="7035"/>
                    <a:pt x="18402" y="5850"/>
                  </a:cubicBezTo>
                  <a:cubicBezTo>
                    <a:pt x="17907" y="4710"/>
                    <a:pt x="17217" y="3690"/>
                    <a:pt x="16348" y="2806"/>
                  </a:cubicBezTo>
                  <a:cubicBezTo>
                    <a:pt x="15462" y="1936"/>
                    <a:pt x="14442" y="1246"/>
                    <a:pt x="13302" y="766"/>
                  </a:cubicBezTo>
                  <a:cubicBezTo>
                    <a:pt x="12118" y="256"/>
                    <a:pt x="10873" y="1"/>
                    <a:pt x="9569" y="1"/>
                  </a:cubicBezTo>
                  <a:close/>
                </a:path>
              </a:pathLst>
            </a:custGeom>
            <a:solidFill>
              <a:schemeClr val="accent4"/>
            </a:solidFill>
            <a:ln>
              <a:noFill/>
            </a:ln>
          </p:spPr>
          <p:txBody>
            <a:bodyPr spcFirstLastPara="1" wrap="square" lIns="130027" tIns="130027" rIns="130027" bIns="130027" anchor="ctr" anchorCtr="0">
              <a:noAutofit/>
            </a:bodyPr>
            <a:lstStyle/>
            <a:p>
              <a:pPr defTabSz="1300460">
                <a:buClr>
                  <a:srgbClr val="000000"/>
                </a:buClr>
              </a:pPr>
              <a:endParaRPr sz="1991"/>
            </a:p>
          </p:txBody>
        </p:sp>
      </p:grpSp>
      <p:pic>
        <p:nvPicPr>
          <p:cNvPr id="3" name="Picture 2" descr="A person and person posing for a picture&#10;&#10;Description automatically generated with medium confidence">
            <a:extLst>
              <a:ext uri="{FF2B5EF4-FFF2-40B4-BE49-F238E27FC236}">
                <a16:creationId xmlns:a16="http://schemas.microsoft.com/office/drawing/2014/main" id="{66AE8337-2F60-E42F-2B12-19A1E75812B1}"/>
              </a:ext>
            </a:extLst>
          </p:cNvPr>
          <p:cNvPicPr>
            <a:picLocks noChangeAspect="1"/>
          </p:cNvPicPr>
          <p:nvPr/>
        </p:nvPicPr>
        <p:blipFill rotWithShape="1">
          <a:blip r:embed="rId3"/>
          <a:srcRect l="8821" t="1974" r="18924" b="2642"/>
          <a:stretch/>
        </p:blipFill>
        <p:spPr>
          <a:xfrm rot="5400000">
            <a:off x="719845" y="5361820"/>
            <a:ext cx="1492682" cy="1477874"/>
          </a:xfrm>
          <a:prstGeom prst="ellipse">
            <a:avLst/>
          </a:prstGeom>
        </p:spPr>
      </p:pic>
      <p:pic>
        <p:nvPicPr>
          <p:cNvPr id="5" name="Picture 4" descr="A picture containing seat">
            <a:extLst>
              <a:ext uri="{FF2B5EF4-FFF2-40B4-BE49-F238E27FC236}">
                <a16:creationId xmlns:a16="http://schemas.microsoft.com/office/drawing/2014/main" id="{BB88015D-170C-65C9-D072-B77D82EA4A49}"/>
              </a:ext>
            </a:extLst>
          </p:cNvPr>
          <p:cNvPicPr>
            <a:picLocks noChangeAspect="1"/>
          </p:cNvPicPr>
          <p:nvPr/>
        </p:nvPicPr>
        <p:blipFill rotWithShape="1">
          <a:blip r:embed="rId4"/>
          <a:srcRect t="19183" r="15608"/>
          <a:stretch/>
        </p:blipFill>
        <p:spPr>
          <a:xfrm rot="5400000">
            <a:off x="8683218" y="3114876"/>
            <a:ext cx="2704990" cy="1946840"/>
          </a:xfrm>
          <a:prstGeom prst="rect">
            <a:avLst/>
          </a:prstGeom>
          <a:ln w="57150">
            <a:solidFill>
              <a:schemeClr val="bg2">
                <a:lumMod val="40000"/>
                <a:lumOff val="60000"/>
              </a:schemeClr>
            </a:solidFill>
          </a:ln>
        </p:spPr>
      </p:pic>
      <p:sp>
        <p:nvSpPr>
          <p:cNvPr id="247" name="Google Shape;247;p34"/>
          <p:cNvSpPr/>
          <p:nvPr/>
        </p:nvSpPr>
        <p:spPr>
          <a:xfrm rot="21326139">
            <a:off x="8987741" y="2490401"/>
            <a:ext cx="450113" cy="1024428"/>
          </a:xfrm>
          <a:custGeom>
            <a:avLst/>
            <a:gdLst/>
            <a:ahLst/>
            <a:cxnLst/>
            <a:rect l="l" t="t" r="r" b="b"/>
            <a:pathLst>
              <a:path w="2910" h="7065" extrusionOk="0">
                <a:moveTo>
                  <a:pt x="1456" y="0"/>
                </a:moveTo>
                <a:cubicBezTo>
                  <a:pt x="660" y="0"/>
                  <a:pt x="0" y="660"/>
                  <a:pt x="0" y="1455"/>
                </a:cubicBezTo>
                <a:lnTo>
                  <a:pt x="0" y="1635"/>
                </a:lnTo>
                <a:lnTo>
                  <a:pt x="330" y="1635"/>
                </a:lnTo>
                <a:lnTo>
                  <a:pt x="330" y="1455"/>
                </a:lnTo>
                <a:cubicBezTo>
                  <a:pt x="330" y="840"/>
                  <a:pt x="840" y="330"/>
                  <a:pt x="1456" y="330"/>
                </a:cubicBezTo>
                <a:cubicBezTo>
                  <a:pt x="2086" y="330"/>
                  <a:pt x="2595" y="840"/>
                  <a:pt x="2595" y="1455"/>
                </a:cubicBezTo>
                <a:lnTo>
                  <a:pt x="2595" y="6149"/>
                </a:lnTo>
                <a:cubicBezTo>
                  <a:pt x="2595" y="6464"/>
                  <a:pt x="2325" y="6734"/>
                  <a:pt x="1996" y="6734"/>
                </a:cubicBezTo>
                <a:lnTo>
                  <a:pt x="1860" y="6734"/>
                </a:lnTo>
                <a:cubicBezTo>
                  <a:pt x="1530" y="6734"/>
                  <a:pt x="1260" y="6464"/>
                  <a:pt x="1260" y="6149"/>
                </a:cubicBezTo>
                <a:lnTo>
                  <a:pt x="1260" y="2115"/>
                </a:lnTo>
                <a:cubicBezTo>
                  <a:pt x="1260" y="2025"/>
                  <a:pt x="1186" y="1950"/>
                  <a:pt x="1096" y="1950"/>
                </a:cubicBezTo>
                <a:cubicBezTo>
                  <a:pt x="1006" y="1950"/>
                  <a:pt x="946" y="2025"/>
                  <a:pt x="946" y="2115"/>
                </a:cubicBezTo>
                <a:lnTo>
                  <a:pt x="946" y="6149"/>
                </a:lnTo>
                <a:cubicBezTo>
                  <a:pt x="946" y="6644"/>
                  <a:pt x="1350" y="7064"/>
                  <a:pt x="1860" y="7064"/>
                </a:cubicBezTo>
                <a:lnTo>
                  <a:pt x="1996" y="7064"/>
                </a:lnTo>
                <a:cubicBezTo>
                  <a:pt x="2505" y="7064"/>
                  <a:pt x="2910" y="6644"/>
                  <a:pt x="2910" y="6149"/>
                </a:cubicBezTo>
                <a:lnTo>
                  <a:pt x="2910" y="1455"/>
                </a:lnTo>
                <a:cubicBezTo>
                  <a:pt x="2910" y="660"/>
                  <a:pt x="2265" y="0"/>
                  <a:pt x="1456" y="0"/>
                </a:cubicBezTo>
                <a:close/>
              </a:path>
            </a:pathLst>
          </a:custGeom>
          <a:solidFill>
            <a:schemeClr val="dk1"/>
          </a:solidFill>
          <a:ln>
            <a:noFill/>
          </a:ln>
        </p:spPr>
        <p:txBody>
          <a:bodyPr spcFirstLastPara="1" wrap="square" lIns="130027" tIns="130027" rIns="130027" bIns="130027" anchor="ctr" anchorCtr="0">
            <a:noAutofit/>
          </a:bodyPr>
          <a:lstStyle/>
          <a:p>
            <a:pPr defTabSz="1300460">
              <a:buClr>
                <a:srgbClr val="000000"/>
              </a:buClr>
            </a:pPr>
            <a:endParaRPr sz="1991" dirty="0">
              <a:solidFill>
                <a:srgbClr val="ADB0B8"/>
              </a:solidFill>
            </a:endParaRPr>
          </a:p>
        </p:txBody>
      </p:sp>
      <p:sp>
        <p:nvSpPr>
          <p:cNvPr id="262" name="Google Shape;262;p34"/>
          <p:cNvSpPr/>
          <p:nvPr/>
        </p:nvSpPr>
        <p:spPr>
          <a:xfrm rot="3297580">
            <a:off x="10062265" y="2212381"/>
            <a:ext cx="2016594" cy="1461093"/>
          </a:xfrm>
          <a:custGeom>
            <a:avLst/>
            <a:gdLst/>
            <a:ahLst/>
            <a:cxnLst/>
            <a:rect l="l" t="t" r="r" b="b"/>
            <a:pathLst>
              <a:path w="13768" h="9975" extrusionOk="0">
                <a:moveTo>
                  <a:pt x="12462" y="811"/>
                </a:moveTo>
                <a:lnTo>
                  <a:pt x="11952" y="571"/>
                </a:lnTo>
                <a:lnTo>
                  <a:pt x="11968" y="241"/>
                </a:lnTo>
                <a:lnTo>
                  <a:pt x="11788" y="1"/>
                </a:lnTo>
                <a:lnTo>
                  <a:pt x="10992" y="481"/>
                </a:lnTo>
                <a:lnTo>
                  <a:pt x="4124" y="4515"/>
                </a:lnTo>
                <a:lnTo>
                  <a:pt x="0" y="6945"/>
                </a:lnTo>
                <a:lnTo>
                  <a:pt x="375" y="7289"/>
                </a:lnTo>
                <a:lnTo>
                  <a:pt x="434" y="7679"/>
                </a:lnTo>
                <a:lnTo>
                  <a:pt x="600" y="7965"/>
                </a:lnTo>
                <a:lnTo>
                  <a:pt x="930" y="8159"/>
                </a:lnTo>
                <a:lnTo>
                  <a:pt x="900" y="8459"/>
                </a:lnTo>
                <a:lnTo>
                  <a:pt x="1080" y="8789"/>
                </a:lnTo>
                <a:lnTo>
                  <a:pt x="1394" y="8835"/>
                </a:lnTo>
                <a:lnTo>
                  <a:pt x="1320" y="9179"/>
                </a:lnTo>
                <a:lnTo>
                  <a:pt x="1814" y="9405"/>
                </a:lnTo>
                <a:lnTo>
                  <a:pt x="1814" y="9734"/>
                </a:lnTo>
                <a:lnTo>
                  <a:pt x="1980" y="9974"/>
                </a:lnTo>
                <a:lnTo>
                  <a:pt x="5953" y="7635"/>
                </a:lnTo>
                <a:lnTo>
                  <a:pt x="12822" y="3600"/>
                </a:lnTo>
                <a:lnTo>
                  <a:pt x="13767" y="3046"/>
                </a:lnTo>
                <a:lnTo>
                  <a:pt x="13408" y="2686"/>
                </a:lnTo>
                <a:lnTo>
                  <a:pt x="13332" y="2296"/>
                </a:lnTo>
                <a:lnTo>
                  <a:pt x="13168" y="2010"/>
                </a:lnTo>
                <a:lnTo>
                  <a:pt x="12852" y="1816"/>
                </a:lnTo>
                <a:lnTo>
                  <a:pt x="12882" y="1516"/>
                </a:lnTo>
                <a:lnTo>
                  <a:pt x="12688" y="1201"/>
                </a:lnTo>
                <a:lnTo>
                  <a:pt x="12372" y="1141"/>
                </a:lnTo>
                <a:close/>
              </a:path>
            </a:pathLst>
          </a:custGeom>
          <a:solidFill>
            <a:schemeClr val="accent1">
              <a:alpha val="51340"/>
            </a:schemeClr>
          </a:solidFill>
          <a:ln>
            <a:noFill/>
          </a:ln>
        </p:spPr>
        <p:txBody>
          <a:bodyPr spcFirstLastPara="1" wrap="square" lIns="130027" tIns="130027" rIns="130027" bIns="130027" anchor="ctr" anchorCtr="0">
            <a:noAutofit/>
          </a:bodyPr>
          <a:lstStyle/>
          <a:p>
            <a:pPr defTabSz="1300460">
              <a:buClr>
                <a:srgbClr val="000000"/>
              </a:buClr>
            </a:pPr>
            <a:endParaRPr sz="1991"/>
          </a:p>
        </p:txBody>
      </p:sp>
      <p:pic>
        <p:nvPicPr>
          <p:cNvPr id="12" name="Picture 11" descr="A picture containing text, person&#10;&#10;Description automatically generated">
            <a:extLst>
              <a:ext uri="{FF2B5EF4-FFF2-40B4-BE49-F238E27FC236}">
                <a16:creationId xmlns:a16="http://schemas.microsoft.com/office/drawing/2014/main" id="{A458CAED-ACBE-943F-2623-94CC78AC7DE9}"/>
              </a:ext>
            </a:extLst>
          </p:cNvPr>
          <p:cNvPicPr>
            <a:picLocks noChangeAspect="1"/>
          </p:cNvPicPr>
          <p:nvPr/>
        </p:nvPicPr>
        <p:blipFill rotWithShape="1">
          <a:blip r:embed="rId5"/>
          <a:srcRect l="10311" t="9015" r="5346" b="73393"/>
          <a:stretch/>
        </p:blipFill>
        <p:spPr>
          <a:xfrm>
            <a:off x="5418900" y="2839769"/>
            <a:ext cx="3227785" cy="2021753"/>
          </a:xfrm>
          <a:prstGeom prst="rect">
            <a:avLst/>
          </a:prstGeom>
          <a:ln w="57150">
            <a:solidFill>
              <a:schemeClr val="bg2">
                <a:lumMod val="40000"/>
                <a:lumOff val="60000"/>
              </a:schemeClr>
            </a:solidFill>
          </a:ln>
        </p:spPr>
      </p:pic>
      <p:sp>
        <p:nvSpPr>
          <p:cNvPr id="10" name="Google Shape;247;p34">
            <a:extLst>
              <a:ext uri="{FF2B5EF4-FFF2-40B4-BE49-F238E27FC236}">
                <a16:creationId xmlns:a16="http://schemas.microsoft.com/office/drawing/2014/main" id="{76819895-4B72-7605-52C0-BC238AE5E1DB}"/>
              </a:ext>
            </a:extLst>
          </p:cNvPr>
          <p:cNvSpPr/>
          <p:nvPr/>
        </p:nvSpPr>
        <p:spPr>
          <a:xfrm rot="273861" flipH="1">
            <a:off x="5722506" y="2497251"/>
            <a:ext cx="450113" cy="1148914"/>
          </a:xfrm>
          <a:custGeom>
            <a:avLst/>
            <a:gdLst/>
            <a:ahLst/>
            <a:cxnLst/>
            <a:rect l="l" t="t" r="r" b="b"/>
            <a:pathLst>
              <a:path w="2910" h="7065" extrusionOk="0">
                <a:moveTo>
                  <a:pt x="1456" y="0"/>
                </a:moveTo>
                <a:cubicBezTo>
                  <a:pt x="660" y="0"/>
                  <a:pt x="0" y="660"/>
                  <a:pt x="0" y="1455"/>
                </a:cubicBezTo>
                <a:lnTo>
                  <a:pt x="0" y="1635"/>
                </a:lnTo>
                <a:lnTo>
                  <a:pt x="330" y="1635"/>
                </a:lnTo>
                <a:lnTo>
                  <a:pt x="330" y="1455"/>
                </a:lnTo>
                <a:cubicBezTo>
                  <a:pt x="330" y="840"/>
                  <a:pt x="840" y="330"/>
                  <a:pt x="1456" y="330"/>
                </a:cubicBezTo>
                <a:cubicBezTo>
                  <a:pt x="2086" y="330"/>
                  <a:pt x="2595" y="840"/>
                  <a:pt x="2595" y="1455"/>
                </a:cubicBezTo>
                <a:lnTo>
                  <a:pt x="2595" y="6149"/>
                </a:lnTo>
                <a:cubicBezTo>
                  <a:pt x="2595" y="6464"/>
                  <a:pt x="2325" y="6734"/>
                  <a:pt x="1996" y="6734"/>
                </a:cubicBezTo>
                <a:lnTo>
                  <a:pt x="1860" y="6734"/>
                </a:lnTo>
                <a:cubicBezTo>
                  <a:pt x="1530" y="6734"/>
                  <a:pt x="1260" y="6464"/>
                  <a:pt x="1260" y="6149"/>
                </a:cubicBezTo>
                <a:lnTo>
                  <a:pt x="1260" y="2115"/>
                </a:lnTo>
                <a:cubicBezTo>
                  <a:pt x="1260" y="2025"/>
                  <a:pt x="1186" y="1950"/>
                  <a:pt x="1096" y="1950"/>
                </a:cubicBezTo>
                <a:cubicBezTo>
                  <a:pt x="1006" y="1950"/>
                  <a:pt x="946" y="2025"/>
                  <a:pt x="946" y="2115"/>
                </a:cubicBezTo>
                <a:lnTo>
                  <a:pt x="946" y="6149"/>
                </a:lnTo>
                <a:cubicBezTo>
                  <a:pt x="946" y="6644"/>
                  <a:pt x="1350" y="7064"/>
                  <a:pt x="1860" y="7064"/>
                </a:cubicBezTo>
                <a:lnTo>
                  <a:pt x="1996" y="7064"/>
                </a:lnTo>
                <a:cubicBezTo>
                  <a:pt x="2505" y="7064"/>
                  <a:pt x="2910" y="6644"/>
                  <a:pt x="2910" y="6149"/>
                </a:cubicBezTo>
                <a:lnTo>
                  <a:pt x="2910" y="1455"/>
                </a:lnTo>
                <a:cubicBezTo>
                  <a:pt x="2910" y="660"/>
                  <a:pt x="2265" y="0"/>
                  <a:pt x="1456" y="0"/>
                </a:cubicBezTo>
                <a:close/>
              </a:path>
            </a:pathLst>
          </a:custGeom>
          <a:solidFill>
            <a:schemeClr val="dk1"/>
          </a:solidFill>
          <a:ln>
            <a:noFill/>
          </a:ln>
        </p:spPr>
        <p:txBody>
          <a:bodyPr spcFirstLastPara="1" wrap="square" lIns="130027" tIns="130027" rIns="130027" bIns="130027" anchor="ctr" anchorCtr="0">
            <a:noAutofit/>
          </a:bodyPr>
          <a:lstStyle/>
          <a:p>
            <a:pPr defTabSz="1300460">
              <a:buClr>
                <a:srgbClr val="000000"/>
              </a:buClr>
            </a:pPr>
            <a:endParaRPr sz="1991" dirty="0">
              <a:solidFill>
                <a:srgbClr val="ADB0B8"/>
              </a:solidFill>
            </a:endParaRPr>
          </a:p>
        </p:txBody>
      </p:sp>
      <p:pic>
        <p:nvPicPr>
          <p:cNvPr id="14" name="Picture 13" descr="A picture containing outdoor, sky, tree, grass&#10;&#10;Description automatically generated">
            <a:extLst>
              <a:ext uri="{FF2B5EF4-FFF2-40B4-BE49-F238E27FC236}">
                <a16:creationId xmlns:a16="http://schemas.microsoft.com/office/drawing/2014/main" id="{0035BEE5-0286-F3E8-5B97-7336BCE2C904}"/>
              </a:ext>
            </a:extLst>
          </p:cNvPr>
          <p:cNvPicPr>
            <a:picLocks noChangeAspect="1"/>
          </p:cNvPicPr>
          <p:nvPr/>
        </p:nvPicPr>
        <p:blipFill>
          <a:blip r:embed="rId6"/>
          <a:stretch>
            <a:fillRect/>
          </a:stretch>
        </p:blipFill>
        <p:spPr>
          <a:xfrm rot="21267003">
            <a:off x="2463396" y="2606538"/>
            <a:ext cx="1797366" cy="2713006"/>
          </a:xfrm>
          <a:prstGeom prst="rect">
            <a:avLst/>
          </a:prstGeom>
          <a:ln w="57150">
            <a:solidFill>
              <a:schemeClr val="bg2">
                <a:lumMod val="40000"/>
                <a:lumOff val="60000"/>
              </a:schemeClr>
            </a:solidFill>
          </a:ln>
        </p:spPr>
      </p:pic>
      <p:pic>
        <p:nvPicPr>
          <p:cNvPr id="27" name="Picture 26" descr="A person and person taking a selfie&#10;&#10;Description automatically generated with medium confidence">
            <a:extLst>
              <a:ext uri="{FF2B5EF4-FFF2-40B4-BE49-F238E27FC236}">
                <a16:creationId xmlns:a16="http://schemas.microsoft.com/office/drawing/2014/main" id="{43FC0245-8D65-6620-B43E-87990D3A5FCC}"/>
              </a:ext>
            </a:extLst>
          </p:cNvPr>
          <p:cNvPicPr>
            <a:picLocks noChangeAspect="1"/>
          </p:cNvPicPr>
          <p:nvPr/>
        </p:nvPicPr>
        <p:blipFill>
          <a:blip r:embed="rId7"/>
          <a:stretch>
            <a:fillRect/>
          </a:stretch>
        </p:blipFill>
        <p:spPr>
          <a:xfrm rot="15372840">
            <a:off x="7224114" y="5139813"/>
            <a:ext cx="1250923" cy="2335056"/>
          </a:xfrm>
          <a:prstGeom prst="rect">
            <a:avLst/>
          </a:prstGeom>
          <a:ln w="57150">
            <a:solidFill>
              <a:schemeClr val="bg2">
                <a:lumMod val="40000"/>
                <a:lumOff val="60000"/>
              </a:schemeClr>
            </a:solidFill>
          </a:ln>
        </p:spPr>
      </p:pic>
      <p:grpSp>
        <p:nvGrpSpPr>
          <p:cNvPr id="250" name="Google Shape;250;p34"/>
          <p:cNvGrpSpPr/>
          <p:nvPr/>
        </p:nvGrpSpPr>
        <p:grpSpPr>
          <a:xfrm>
            <a:off x="578377" y="1636828"/>
            <a:ext cx="5791698" cy="1755709"/>
            <a:chOff x="621925" y="3608700"/>
            <a:chExt cx="1312625" cy="397925"/>
          </a:xfrm>
        </p:grpSpPr>
        <p:sp>
          <p:nvSpPr>
            <p:cNvPr id="251" name="Google Shape;251;p34"/>
            <p:cNvSpPr/>
            <p:nvPr/>
          </p:nvSpPr>
          <p:spPr>
            <a:xfrm>
              <a:off x="621925" y="3608700"/>
              <a:ext cx="1312625" cy="397925"/>
            </a:xfrm>
            <a:custGeom>
              <a:avLst/>
              <a:gdLst/>
              <a:ahLst/>
              <a:cxnLst/>
              <a:rect l="l" t="t" r="r" b="b"/>
              <a:pathLst>
                <a:path w="52505" h="15917" extrusionOk="0">
                  <a:moveTo>
                    <a:pt x="1740" y="1"/>
                  </a:moveTo>
                  <a:cubicBezTo>
                    <a:pt x="780" y="1"/>
                    <a:pt x="0" y="781"/>
                    <a:pt x="0" y="1726"/>
                  </a:cubicBezTo>
                  <a:lnTo>
                    <a:pt x="0" y="15763"/>
                  </a:lnTo>
                  <a:cubicBezTo>
                    <a:pt x="30" y="15778"/>
                    <a:pt x="60" y="15793"/>
                    <a:pt x="75" y="15793"/>
                  </a:cubicBezTo>
                  <a:cubicBezTo>
                    <a:pt x="135" y="15823"/>
                    <a:pt x="180" y="15868"/>
                    <a:pt x="225" y="15898"/>
                  </a:cubicBezTo>
                  <a:cubicBezTo>
                    <a:pt x="265" y="15911"/>
                    <a:pt x="307" y="15916"/>
                    <a:pt x="351" y="15916"/>
                  </a:cubicBezTo>
                  <a:cubicBezTo>
                    <a:pt x="503" y="15916"/>
                    <a:pt x="671" y="15853"/>
                    <a:pt x="810" y="15853"/>
                  </a:cubicBezTo>
                  <a:lnTo>
                    <a:pt x="1275" y="15853"/>
                  </a:lnTo>
                  <a:cubicBezTo>
                    <a:pt x="1320" y="15853"/>
                    <a:pt x="1365" y="15853"/>
                    <a:pt x="1425" y="15868"/>
                  </a:cubicBezTo>
                  <a:cubicBezTo>
                    <a:pt x="1463" y="15876"/>
                    <a:pt x="1476" y="15880"/>
                    <a:pt x="1487" y="15880"/>
                  </a:cubicBezTo>
                  <a:cubicBezTo>
                    <a:pt x="1516" y="15880"/>
                    <a:pt x="1531" y="15855"/>
                    <a:pt x="1920" y="15823"/>
                  </a:cubicBezTo>
                  <a:cubicBezTo>
                    <a:pt x="2001" y="15812"/>
                    <a:pt x="2084" y="15807"/>
                    <a:pt x="2168" y="15807"/>
                  </a:cubicBezTo>
                  <a:cubicBezTo>
                    <a:pt x="2301" y="15807"/>
                    <a:pt x="2436" y="15819"/>
                    <a:pt x="2564" y="15838"/>
                  </a:cubicBezTo>
                  <a:cubicBezTo>
                    <a:pt x="2611" y="15845"/>
                    <a:pt x="2656" y="15849"/>
                    <a:pt x="2699" y="15849"/>
                  </a:cubicBezTo>
                  <a:cubicBezTo>
                    <a:pt x="2823" y="15849"/>
                    <a:pt x="2937" y="15818"/>
                    <a:pt x="3060" y="15763"/>
                  </a:cubicBezTo>
                  <a:cubicBezTo>
                    <a:pt x="3194" y="15703"/>
                    <a:pt x="3240" y="15643"/>
                    <a:pt x="3344" y="15538"/>
                  </a:cubicBezTo>
                  <a:cubicBezTo>
                    <a:pt x="3390" y="15508"/>
                    <a:pt x="3420" y="15478"/>
                    <a:pt x="3464" y="15448"/>
                  </a:cubicBezTo>
                  <a:cubicBezTo>
                    <a:pt x="3494" y="15403"/>
                    <a:pt x="3540" y="15328"/>
                    <a:pt x="3570" y="15298"/>
                  </a:cubicBezTo>
                  <a:cubicBezTo>
                    <a:pt x="3592" y="15283"/>
                    <a:pt x="3617" y="15279"/>
                    <a:pt x="3643" y="15279"/>
                  </a:cubicBezTo>
                  <a:cubicBezTo>
                    <a:pt x="3670" y="15279"/>
                    <a:pt x="3697" y="15283"/>
                    <a:pt x="3720" y="15283"/>
                  </a:cubicBezTo>
                  <a:cubicBezTo>
                    <a:pt x="3794" y="15283"/>
                    <a:pt x="3854" y="15253"/>
                    <a:pt x="3914" y="15238"/>
                  </a:cubicBezTo>
                  <a:cubicBezTo>
                    <a:pt x="3974" y="15223"/>
                    <a:pt x="3990" y="15223"/>
                    <a:pt x="4034" y="15193"/>
                  </a:cubicBezTo>
                  <a:cubicBezTo>
                    <a:pt x="4064" y="15178"/>
                    <a:pt x="4080" y="15148"/>
                    <a:pt x="4110" y="15133"/>
                  </a:cubicBezTo>
                  <a:cubicBezTo>
                    <a:pt x="4184" y="15073"/>
                    <a:pt x="4274" y="15013"/>
                    <a:pt x="4364" y="14968"/>
                  </a:cubicBezTo>
                  <a:cubicBezTo>
                    <a:pt x="4440" y="14923"/>
                    <a:pt x="4530" y="14893"/>
                    <a:pt x="4620" y="14878"/>
                  </a:cubicBezTo>
                  <a:cubicBezTo>
                    <a:pt x="4713" y="14865"/>
                    <a:pt x="4818" y="14858"/>
                    <a:pt x="4926" y="14858"/>
                  </a:cubicBezTo>
                  <a:cubicBezTo>
                    <a:pt x="5077" y="14858"/>
                    <a:pt x="5231" y="14873"/>
                    <a:pt x="5354" y="14908"/>
                  </a:cubicBezTo>
                  <a:cubicBezTo>
                    <a:pt x="5654" y="14998"/>
                    <a:pt x="5849" y="15283"/>
                    <a:pt x="6164" y="15283"/>
                  </a:cubicBezTo>
                  <a:cubicBezTo>
                    <a:pt x="6362" y="15283"/>
                    <a:pt x="6570" y="15226"/>
                    <a:pt x="6773" y="15226"/>
                  </a:cubicBezTo>
                  <a:cubicBezTo>
                    <a:pt x="6846" y="15226"/>
                    <a:pt x="6918" y="15233"/>
                    <a:pt x="6989" y="15253"/>
                  </a:cubicBezTo>
                  <a:cubicBezTo>
                    <a:pt x="7053" y="15269"/>
                    <a:pt x="7112" y="15276"/>
                    <a:pt x="7170" y="15276"/>
                  </a:cubicBezTo>
                  <a:cubicBezTo>
                    <a:pt x="7437" y="15276"/>
                    <a:pt x="7647" y="15124"/>
                    <a:pt x="7919" y="15013"/>
                  </a:cubicBezTo>
                  <a:cubicBezTo>
                    <a:pt x="8009" y="14983"/>
                    <a:pt x="8099" y="14998"/>
                    <a:pt x="8189" y="14983"/>
                  </a:cubicBezTo>
                  <a:cubicBezTo>
                    <a:pt x="8293" y="14953"/>
                    <a:pt x="8383" y="14848"/>
                    <a:pt x="8473" y="14773"/>
                  </a:cubicBezTo>
                  <a:cubicBezTo>
                    <a:pt x="8593" y="14668"/>
                    <a:pt x="8743" y="14578"/>
                    <a:pt x="8879" y="14518"/>
                  </a:cubicBezTo>
                  <a:cubicBezTo>
                    <a:pt x="9043" y="14444"/>
                    <a:pt x="9223" y="14428"/>
                    <a:pt x="9403" y="14398"/>
                  </a:cubicBezTo>
                  <a:cubicBezTo>
                    <a:pt x="9689" y="14354"/>
                    <a:pt x="9959" y="14278"/>
                    <a:pt x="10123" y="14038"/>
                  </a:cubicBezTo>
                  <a:cubicBezTo>
                    <a:pt x="10243" y="13858"/>
                    <a:pt x="10393" y="13724"/>
                    <a:pt x="10573" y="13604"/>
                  </a:cubicBezTo>
                  <a:cubicBezTo>
                    <a:pt x="10657" y="13548"/>
                    <a:pt x="10885" y="13452"/>
                    <a:pt x="11012" y="13452"/>
                  </a:cubicBezTo>
                  <a:cubicBezTo>
                    <a:pt x="11022" y="13452"/>
                    <a:pt x="11030" y="13453"/>
                    <a:pt x="11038" y="13454"/>
                  </a:cubicBezTo>
                  <a:cubicBezTo>
                    <a:pt x="11173" y="13468"/>
                    <a:pt x="11293" y="13664"/>
                    <a:pt x="11398" y="13754"/>
                  </a:cubicBezTo>
                  <a:cubicBezTo>
                    <a:pt x="11503" y="13828"/>
                    <a:pt x="11638" y="13844"/>
                    <a:pt x="11743" y="13918"/>
                  </a:cubicBezTo>
                  <a:cubicBezTo>
                    <a:pt x="11788" y="13948"/>
                    <a:pt x="11818" y="14024"/>
                    <a:pt x="11878" y="14054"/>
                  </a:cubicBezTo>
                  <a:cubicBezTo>
                    <a:pt x="11928" y="14078"/>
                    <a:pt x="11983" y="14087"/>
                    <a:pt x="12040" y="14087"/>
                  </a:cubicBezTo>
                  <a:cubicBezTo>
                    <a:pt x="12153" y="14087"/>
                    <a:pt x="12273" y="14054"/>
                    <a:pt x="12372" y="14054"/>
                  </a:cubicBezTo>
                  <a:cubicBezTo>
                    <a:pt x="12568" y="14054"/>
                    <a:pt x="12808" y="14068"/>
                    <a:pt x="12988" y="14158"/>
                  </a:cubicBezTo>
                  <a:cubicBezTo>
                    <a:pt x="13176" y="14252"/>
                    <a:pt x="13316" y="14310"/>
                    <a:pt x="13525" y="14310"/>
                  </a:cubicBezTo>
                  <a:cubicBezTo>
                    <a:pt x="13550" y="14310"/>
                    <a:pt x="13575" y="14310"/>
                    <a:pt x="13602" y="14308"/>
                  </a:cubicBezTo>
                  <a:cubicBezTo>
                    <a:pt x="13798" y="14308"/>
                    <a:pt x="13992" y="14338"/>
                    <a:pt x="14172" y="14428"/>
                  </a:cubicBezTo>
                  <a:cubicBezTo>
                    <a:pt x="14308" y="14488"/>
                    <a:pt x="14442" y="14548"/>
                    <a:pt x="14578" y="14624"/>
                  </a:cubicBezTo>
                  <a:cubicBezTo>
                    <a:pt x="14652" y="14654"/>
                    <a:pt x="14712" y="14698"/>
                    <a:pt x="14788" y="14728"/>
                  </a:cubicBezTo>
                  <a:cubicBezTo>
                    <a:pt x="14862" y="14773"/>
                    <a:pt x="14908" y="14833"/>
                    <a:pt x="14982" y="14878"/>
                  </a:cubicBezTo>
                  <a:cubicBezTo>
                    <a:pt x="15042" y="14923"/>
                    <a:pt x="15118" y="14934"/>
                    <a:pt x="15197" y="14934"/>
                  </a:cubicBezTo>
                  <a:cubicBezTo>
                    <a:pt x="15276" y="14934"/>
                    <a:pt x="15357" y="14923"/>
                    <a:pt x="15432" y="14923"/>
                  </a:cubicBezTo>
                  <a:lnTo>
                    <a:pt x="15657" y="14923"/>
                  </a:lnTo>
                  <a:cubicBezTo>
                    <a:pt x="15747" y="14938"/>
                    <a:pt x="15837" y="14983"/>
                    <a:pt x="15942" y="14983"/>
                  </a:cubicBezTo>
                  <a:cubicBezTo>
                    <a:pt x="16122" y="14983"/>
                    <a:pt x="16272" y="14848"/>
                    <a:pt x="16452" y="14818"/>
                  </a:cubicBezTo>
                  <a:cubicBezTo>
                    <a:pt x="16491" y="14814"/>
                    <a:pt x="16530" y="14814"/>
                    <a:pt x="16569" y="14814"/>
                  </a:cubicBezTo>
                  <a:cubicBezTo>
                    <a:pt x="16610" y="14814"/>
                    <a:pt x="16651" y="14815"/>
                    <a:pt x="16692" y="14815"/>
                  </a:cubicBezTo>
                  <a:cubicBezTo>
                    <a:pt x="16771" y="14815"/>
                    <a:pt x="16849" y="14811"/>
                    <a:pt x="16932" y="14788"/>
                  </a:cubicBezTo>
                  <a:cubicBezTo>
                    <a:pt x="16997" y="14762"/>
                    <a:pt x="17062" y="14725"/>
                    <a:pt x="17136" y="14725"/>
                  </a:cubicBezTo>
                  <a:cubicBezTo>
                    <a:pt x="17148" y="14725"/>
                    <a:pt x="17160" y="14726"/>
                    <a:pt x="17172" y="14728"/>
                  </a:cubicBezTo>
                  <a:cubicBezTo>
                    <a:pt x="17352" y="14743"/>
                    <a:pt x="17501" y="14878"/>
                    <a:pt x="17681" y="14923"/>
                  </a:cubicBezTo>
                  <a:cubicBezTo>
                    <a:pt x="17724" y="14933"/>
                    <a:pt x="17767" y="14937"/>
                    <a:pt x="17809" y="14937"/>
                  </a:cubicBezTo>
                  <a:cubicBezTo>
                    <a:pt x="18186" y="14937"/>
                    <a:pt x="18558" y="14608"/>
                    <a:pt x="18881" y="14474"/>
                  </a:cubicBezTo>
                  <a:cubicBezTo>
                    <a:pt x="19001" y="14414"/>
                    <a:pt x="19211" y="14384"/>
                    <a:pt x="19317" y="14308"/>
                  </a:cubicBezTo>
                  <a:cubicBezTo>
                    <a:pt x="19437" y="14218"/>
                    <a:pt x="19481" y="14114"/>
                    <a:pt x="19631" y="14068"/>
                  </a:cubicBezTo>
                  <a:cubicBezTo>
                    <a:pt x="19686" y="14052"/>
                    <a:pt x="19740" y="14045"/>
                    <a:pt x="19794" y="14045"/>
                  </a:cubicBezTo>
                  <a:cubicBezTo>
                    <a:pt x="20035" y="14045"/>
                    <a:pt x="20271" y="14185"/>
                    <a:pt x="20516" y="14234"/>
                  </a:cubicBezTo>
                  <a:cubicBezTo>
                    <a:pt x="20545" y="14239"/>
                    <a:pt x="20572" y="14241"/>
                    <a:pt x="20597" y="14241"/>
                  </a:cubicBezTo>
                  <a:cubicBezTo>
                    <a:pt x="20719" y="14241"/>
                    <a:pt x="20810" y="14185"/>
                    <a:pt x="20921" y="14098"/>
                  </a:cubicBezTo>
                  <a:cubicBezTo>
                    <a:pt x="21131" y="13934"/>
                    <a:pt x="21326" y="13858"/>
                    <a:pt x="21581" y="13738"/>
                  </a:cubicBezTo>
                  <a:cubicBezTo>
                    <a:pt x="21896" y="13604"/>
                    <a:pt x="22151" y="13364"/>
                    <a:pt x="22451" y="13214"/>
                  </a:cubicBezTo>
                  <a:cubicBezTo>
                    <a:pt x="22586" y="13138"/>
                    <a:pt x="22690" y="13108"/>
                    <a:pt x="22826" y="13078"/>
                  </a:cubicBezTo>
                  <a:cubicBezTo>
                    <a:pt x="22960" y="13034"/>
                    <a:pt x="23050" y="12988"/>
                    <a:pt x="23126" y="12884"/>
                  </a:cubicBezTo>
                  <a:cubicBezTo>
                    <a:pt x="23186" y="12808"/>
                    <a:pt x="23306" y="12704"/>
                    <a:pt x="23380" y="12674"/>
                  </a:cubicBezTo>
                  <a:cubicBezTo>
                    <a:pt x="23414" y="12662"/>
                    <a:pt x="23454" y="12658"/>
                    <a:pt x="23497" y="12658"/>
                  </a:cubicBezTo>
                  <a:cubicBezTo>
                    <a:pt x="23623" y="12658"/>
                    <a:pt x="23774" y="12700"/>
                    <a:pt x="23876" y="12734"/>
                  </a:cubicBezTo>
                  <a:cubicBezTo>
                    <a:pt x="23999" y="12761"/>
                    <a:pt x="24172" y="12826"/>
                    <a:pt x="24304" y="12826"/>
                  </a:cubicBezTo>
                  <a:cubicBezTo>
                    <a:pt x="24316" y="12826"/>
                    <a:pt x="24328" y="12825"/>
                    <a:pt x="24340" y="12824"/>
                  </a:cubicBezTo>
                  <a:cubicBezTo>
                    <a:pt x="24436" y="12814"/>
                    <a:pt x="24513" y="12780"/>
                    <a:pt x="24588" y="12780"/>
                  </a:cubicBezTo>
                  <a:cubicBezTo>
                    <a:pt x="24630" y="12780"/>
                    <a:pt x="24672" y="12791"/>
                    <a:pt x="24716" y="12824"/>
                  </a:cubicBezTo>
                  <a:cubicBezTo>
                    <a:pt x="24850" y="12928"/>
                    <a:pt x="24866" y="13004"/>
                    <a:pt x="25046" y="13034"/>
                  </a:cubicBezTo>
                  <a:cubicBezTo>
                    <a:pt x="25085" y="13039"/>
                    <a:pt x="25125" y="13041"/>
                    <a:pt x="25166" y="13041"/>
                  </a:cubicBezTo>
                  <a:cubicBezTo>
                    <a:pt x="25369" y="13041"/>
                    <a:pt x="25580" y="12988"/>
                    <a:pt x="25780" y="12988"/>
                  </a:cubicBezTo>
                  <a:cubicBezTo>
                    <a:pt x="25960" y="12988"/>
                    <a:pt x="26155" y="13004"/>
                    <a:pt x="26335" y="13034"/>
                  </a:cubicBezTo>
                  <a:cubicBezTo>
                    <a:pt x="26545" y="13064"/>
                    <a:pt x="26575" y="13214"/>
                    <a:pt x="26695" y="13378"/>
                  </a:cubicBezTo>
                  <a:cubicBezTo>
                    <a:pt x="26800" y="13514"/>
                    <a:pt x="26935" y="13648"/>
                    <a:pt x="27100" y="13694"/>
                  </a:cubicBezTo>
                  <a:cubicBezTo>
                    <a:pt x="27170" y="13713"/>
                    <a:pt x="27256" y="13718"/>
                    <a:pt x="27346" y="13718"/>
                  </a:cubicBezTo>
                  <a:cubicBezTo>
                    <a:pt x="27468" y="13718"/>
                    <a:pt x="27596" y="13708"/>
                    <a:pt x="27699" y="13708"/>
                  </a:cubicBezTo>
                  <a:cubicBezTo>
                    <a:pt x="27819" y="13694"/>
                    <a:pt x="27939" y="13664"/>
                    <a:pt x="28075" y="13634"/>
                  </a:cubicBezTo>
                  <a:cubicBezTo>
                    <a:pt x="28269" y="13604"/>
                    <a:pt x="28435" y="13498"/>
                    <a:pt x="28629" y="13454"/>
                  </a:cubicBezTo>
                  <a:cubicBezTo>
                    <a:pt x="28659" y="13446"/>
                    <a:pt x="28686" y="13443"/>
                    <a:pt x="28710" y="13443"/>
                  </a:cubicBezTo>
                  <a:cubicBezTo>
                    <a:pt x="28836" y="13443"/>
                    <a:pt x="28907" y="13531"/>
                    <a:pt x="29019" y="13618"/>
                  </a:cubicBezTo>
                  <a:cubicBezTo>
                    <a:pt x="29079" y="13648"/>
                    <a:pt x="29155" y="13724"/>
                    <a:pt x="29199" y="13754"/>
                  </a:cubicBezTo>
                  <a:cubicBezTo>
                    <a:pt x="29278" y="13793"/>
                    <a:pt x="29344" y="13800"/>
                    <a:pt x="29414" y="13800"/>
                  </a:cubicBezTo>
                  <a:cubicBezTo>
                    <a:pt x="29451" y="13800"/>
                    <a:pt x="29488" y="13798"/>
                    <a:pt x="29529" y="13798"/>
                  </a:cubicBezTo>
                  <a:cubicBezTo>
                    <a:pt x="29859" y="13798"/>
                    <a:pt x="30145" y="13724"/>
                    <a:pt x="30445" y="13634"/>
                  </a:cubicBezTo>
                  <a:cubicBezTo>
                    <a:pt x="30445" y="13634"/>
                    <a:pt x="30565" y="13588"/>
                    <a:pt x="30595" y="13588"/>
                  </a:cubicBezTo>
                  <a:cubicBezTo>
                    <a:pt x="30715" y="13604"/>
                    <a:pt x="30744" y="13754"/>
                    <a:pt x="30849" y="13798"/>
                  </a:cubicBezTo>
                  <a:cubicBezTo>
                    <a:pt x="30892" y="13814"/>
                    <a:pt x="30938" y="13821"/>
                    <a:pt x="30985" y="13821"/>
                  </a:cubicBezTo>
                  <a:cubicBezTo>
                    <a:pt x="31199" y="13821"/>
                    <a:pt x="31439" y="13677"/>
                    <a:pt x="31599" y="13604"/>
                  </a:cubicBezTo>
                  <a:cubicBezTo>
                    <a:pt x="31929" y="13484"/>
                    <a:pt x="32259" y="13394"/>
                    <a:pt x="32589" y="13274"/>
                  </a:cubicBezTo>
                  <a:cubicBezTo>
                    <a:pt x="32619" y="13258"/>
                    <a:pt x="32649" y="13228"/>
                    <a:pt x="32694" y="13228"/>
                  </a:cubicBezTo>
                  <a:cubicBezTo>
                    <a:pt x="32776" y="13228"/>
                    <a:pt x="32844" y="13290"/>
                    <a:pt x="32924" y="13290"/>
                  </a:cubicBezTo>
                  <a:cubicBezTo>
                    <a:pt x="32932" y="13290"/>
                    <a:pt x="32940" y="13290"/>
                    <a:pt x="32948" y="13288"/>
                  </a:cubicBezTo>
                  <a:cubicBezTo>
                    <a:pt x="33024" y="13288"/>
                    <a:pt x="33038" y="13244"/>
                    <a:pt x="33098" y="13184"/>
                  </a:cubicBezTo>
                  <a:cubicBezTo>
                    <a:pt x="33234" y="13064"/>
                    <a:pt x="33384" y="12974"/>
                    <a:pt x="33564" y="12898"/>
                  </a:cubicBezTo>
                  <a:cubicBezTo>
                    <a:pt x="33864" y="12748"/>
                    <a:pt x="34208" y="12628"/>
                    <a:pt x="34538" y="12538"/>
                  </a:cubicBezTo>
                  <a:cubicBezTo>
                    <a:pt x="34688" y="12494"/>
                    <a:pt x="34838" y="12464"/>
                    <a:pt x="35004" y="12434"/>
                  </a:cubicBezTo>
                  <a:cubicBezTo>
                    <a:pt x="35198" y="12388"/>
                    <a:pt x="35138" y="12254"/>
                    <a:pt x="35258" y="12104"/>
                  </a:cubicBezTo>
                  <a:cubicBezTo>
                    <a:pt x="35424" y="11864"/>
                    <a:pt x="35724" y="11758"/>
                    <a:pt x="35978" y="11624"/>
                  </a:cubicBezTo>
                  <a:cubicBezTo>
                    <a:pt x="36278" y="11459"/>
                    <a:pt x="36653" y="11399"/>
                    <a:pt x="36983" y="11294"/>
                  </a:cubicBezTo>
                  <a:cubicBezTo>
                    <a:pt x="37433" y="11159"/>
                    <a:pt x="37913" y="10994"/>
                    <a:pt x="38377" y="10979"/>
                  </a:cubicBezTo>
                  <a:cubicBezTo>
                    <a:pt x="38411" y="10979"/>
                    <a:pt x="38443" y="10977"/>
                    <a:pt x="38474" y="10977"/>
                  </a:cubicBezTo>
                  <a:cubicBezTo>
                    <a:pt x="38555" y="10977"/>
                    <a:pt x="38628" y="10985"/>
                    <a:pt x="38693" y="11039"/>
                  </a:cubicBezTo>
                  <a:cubicBezTo>
                    <a:pt x="38797" y="11129"/>
                    <a:pt x="38873" y="11279"/>
                    <a:pt x="38947" y="11399"/>
                  </a:cubicBezTo>
                  <a:cubicBezTo>
                    <a:pt x="38955" y="11399"/>
                    <a:pt x="38963" y="11399"/>
                    <a:pt x="38972" y="11399"/>
                  </a:cubicBezTo>
                  <a:cubicBezTo>
                    <a:pt x="39178" y="11399"/>
                    <a:pt x="39435" y="11217"/>
                    <a:pt x="39623" y="11174"/>
                  </a:cubicBezTo>
                  <a:cubicBezTo>
                    <a:pt x="40027" y="11054"/>
                    <a:pt x="40477" y="11009"/>
                    <a:pt x="40897" y="10934"/>
                  </a:cubicBezTo>
                  <a:cubicBezTo>
                    <a:pt x="41287" y="10874"/>
                    <a:pt x="41692" y="10829"/>
                    <a:pt x="42067" y="10724"/>
                  </a:cubicBezTo>
                  <a:cubicBezTo>
                    <a:pt x="42292" y="10649"/>
                    <a:pt x="42847" y="10544"/>
                    <a:pt x="42937" y="10274"/>
                  </a:cubicBezTo>
                  <a:cubicBezTo>
                    <a:pt x="42967" y="10154"/>
                    <a:pt x="42892" y="10019"/>
                    <a:pt x="42937" y="9899"/>
                  </a:cubicBezTo>
                  <a:cubicBezTo>
                    <a:pt x="42997" y="9689"/>
                    <a:pt x="43296" y="9599"/>
                    <a:pt x="43476" y="9525"/>
                  </a:cubicBezTo>
                  <a:cubicBezTo>
                    <a:pt x="43626" y="9449"/>
                    <a:pt x="43656" y="9419"/>
                    <a:pt x="43746" y="9285"/>
                  </a:cubicBezTo>
                  <a:cubicBezTo>
                    <a:pt x="43866" y="9075"/>
                    <a:pt x="44182" y="9015"/>
                    <a:pt x="44406" y="8939"/>
                  </a:cubicBezTo>
                  <a:cubicBezTo>
                    <a:pt x="44761" y="8834"/>
                    <a:pt x="45128" y="8626"/>
                    <a:pt x="45505" y="8626"/>
                  </a:cubicBezTo>
                  <a:cubicBezTo>
                    <a:pt x="45559" y="8626"/>
                    <a:pt x="45612" y="8630"/>
                    <a:pt x="45666" y="8639"/>
                  </a:cubicBezTo>
                  <a:cubicBezTo>
                    <a:pt x="45816" y="8655"/>
                    <a:pt x="45906" y="8745"/>
                    <a:pt x="46056" y="8789"/>
                  </a:cubicBezTo>
                  <a:cubicBezTo>
                    <a:pt x="46125" y="8814"/>
                    <a:pt x="46189" y="8826"/>
                    <a:pt x="46252" y="8826"/>
                  </a:cubicBezTo>
                  <a:cubicBezTo>
                    <a:pt x="46339" y="8826"/>
                    <a:pt x="46425" y="8803"/>
                    <a:pt x="46521" y="8759"/>
                  </a:cubicBezTo>
                  <a:cubicBezTo>
                    <a:pt x="46641" y="8699"/>
                    <a:pt x="46836" y="8595"/>
                    <a:pt x="46926" y="8475"/>
                  </a:cubicBezTo>
                  <a:cubicBezTo>
                    <a:pt x="46986" y="8399"/>
                    <a:pt x="46986" y="8355"/>
                    <a:pt x="46986" y="8279"/>
                  </a:cubicBezTo>
                  <a:cubicBezTo>
                    <a:pt x="46986" y="8129"/>
                    <a:pt x="47076" y="7995"/>
                    <a:pt x="47151" y="7859"/>
                  </a:cubicBezTo>
                  <a:cubicBezTo>
                    <a:pt x="47211" y="7785"/>
                    <a:pt x="47391" y="7575"/>
                    <a:pt x="47376" y="7485"/>
                  </a:cubicBezTo>
                  <a:cubicBezTo>
                    <a:pt x="47361" y="7379"/>
                    <a:pt x="47256" y="7305"/>
                    <a:pt x="47241" y="7215"/>
                  </a:cubicBezTo>
                  <a:cubicBezTo>
                    <a:pt x="47226" y="7109"/>
                    <a:pt x="47286" y="6975"/>
                    <a:pt x="47331" y="6885"/>
                  </a:cubicBezTo>
                  <a:cubicBezTo>
                    <a:pt x="47451" y="6719"/>
                    <a:pt x="47661" y="6659"/>
                    <a:pt x="47826" y="6569"/>
                  </a:cubicBezTo>
                  <a:cubicBezTo>
                    <a:pt x="47976" y="6495"/>
                    <a:pt x="48126" y="6420"/>
                    <a:pt x="48261" y="6345"/>
                  </a:cubicBezTo>
                  <a:cubicBezTo>
                    <a:pt x="48381" y="6285"/>
                    <a:pt x="48501" y="6210"/>
                    <a:pt x="48605" y="6120"/>
                  </a:cubicBezTo>
                  <a:cubicBezTo>
                    <a:pt x="48981" y="5865"/>
                    <a:pt x="48951" y="5850"/>
                    <a:pt x="48965" y="5565"/>
                  </a:cubicBezTo>
                  <a:cubicBezTo>
                    <a:pt x="48965" y="5460"/>
                    <a:pt x="48995" y="5340"/>
                    <a:pt x="49025" y="5235"/>
                  </a:cubicBezTo>
                  <a:cubicBezTo>
                    <a:pt x="49071" y="5085"/>
                    <a:pt x="49205" y="4995"/>
                    <a:pt x="49325" y="4905"/>
                  </a:cubicBezTo>
                  <a:cubicBezTo>
                    <a:pt x="49371" y="4875"/>
                    <a:pt x="49535" y="4800"/>
                    <a:pt x="49535" y="4740"/>
                  </a:cubicBezTo>
                  <a:cubicBezTo>
                    <a:pt x="49535" y="4680"/>
                    <a:pt x="49385" y="4620"/>
                    <a:pt x="49355" y="4560"/>
                  </a:cubicBezTo>
                  <a:cubicBezTo>
                    <a:pt x="49235" y="4336"/>
                    <a:pt x="49671" y="3960"/>
                    <a:pt x="49835" y="3870"/>
                  </a:cubicBezTo>
                  <a:cubicBezTo>
                    <a:pt x="49985" y="3796"/>
                    <a:pt x="50105" y="3736"/>
                    <a:pt x="50241" y="3630"/>
                  </a:cubicBezTo>
                  <a:cubicBezTo>
                    <a:pt x="50361" y="3526"/>
                    <a:pt x="50541" y="3496"/>
                    <a:pt x="50661" y="3376"/>
                  </a:cubicBezTo>
                  <a:cubicBezTo>
                    <a:pt x="50735" y="3316"/>
                    <a:pt x="50721" y="3286"/>
                    <a:pt x="50735" y="3210"/>
                  </a:cubicBezTo>
                  <a:cubicBezTo>
                    <a:pt x="50751" y="3090"/>
                    <a:pt x="50781" y="3016"/>
                    <a:pt x="50841" y="2926"/>
                  </a:cubicBezTo>
                  <a:cubicBezTo>
                    <a:pt x="50945" y="2760"/>
                    <a:pt x="51141" y="2640"/>
                    <a:pt x="51201" y="2460"/>
                  </a:cubicBezTo>
                  <a:cubicBezTo>
                    <a:pt x="51245" y="2326"/>
                    <a:pt x="51215" y="2296"/>
                    <a:pt x="51335" y="2176"/>
                  </a:cubicBezTo>
                  <a:cubicBezTo>
                    <a:pt x="51455" y="2056"/>
                    <a:pt x="51590" y="1966"/>
                    <a:pt x="51740" y="1890"/>
                  </a:cubicBezTo>
                  <a:cubicBezTo>
                    <a:pt x="51845" y="1830"/>
                    <a:pt x="52115" y="1696"/>
                    <a:pt x="52145" y="1560"/>
                  </a:cubicBezTo>
                  <a:cubicBezTo>
                    <a:pt x="52160" y="1486"/>
                    <a:pt x="52145" y="1366"/>
                    <a:pt x="52145" y="1276"/>
                  </a:cubicBezTo>
                  <a:cubicBezTo>
                    <a:pt x="52145" y="1021"/>
                    <a:pt x="52190" y="781"/>
                    <a:pt x="52340" y="571"/>
                  </a:cubicBezTo>
                  <a:cubicBezTo>
                    <a:pt x="52445" y="436"/>
                    <a:pt x="52370" y="301"/>
                    <a:pt x="52430" y="136"/>
                  </a:cubicBezTo>
                  <a:cubicBezTo>
                    <a:pt x="52460" y="91"/>
                    <a:pt x="52490" y="46"/>
                    <a:pt x="52505" y="1"/>
                  </a:cubicBezTo>
                  <a:close/>
                </a:path>
              </a:pathLst>
            </a:custGeom>
            <a:solidFill>
              <a:schemeClr val="dk2"/>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252" name="Google Shape;252;p34"/>
            <p:cNvSpPr/>
            <p:nvPr/>
          </p:nvSpPr>
          <p:spPr>
            <a:xfrm>
              <a:off x="651525" y="3644350"/>
              <a:ext cx="1274425" cy="361050"/>
            </a:xfrm>
            <a:custGeom>
              <a:avLst/>
              <a:gdLst/>
              <a:ahLst/>
              <a:cxnLst/>
              <a:rect l="l" t="t" r="r" b="b"/>
              <a:pathLst>
                <a:path w="50977" h="14442" extrusionOk="0">
                  <a:moveTo>
                    <a:pt x="1606" y="240"/>
                  </a:moveTo>
                  <a:lnTo>
                    <a:pt x="1606" y="1620"/>
                  </a:lnTo>
                  <a:lnTo>
                    <a:pt x="241" y="1620"/>
                  </a:lnTo>
                  <a:lnTo>
                    <a:pt x="241" y="1530"/>
                  </a:lnTo>
                  <a:cubicBezTo>
                    <a:pt x="241" y="824"/>
                    <a:pt x="811" y="240"/>
                    <a:pt x="1516" y="240"/>
                  </a:cubicBezTo>
                  <a:close/>
                  <a:moveTo>
                    <a:pt x="3120" y="240"/>
                  </a:moveTo>
                  <a:lnTo>
                    <a:pt x="3120" y="1620"/>
                  </a:lnTo>
                  <a:lnTo>
                    <a:pt x="1756" y="1620"/>
                  </a:lnTo>
                  <a:lnTo>
                    <a:pt x="1756" y="240"/>
                  </a:lnTo>
                  <a:close/>
                  <a:moveTo>
                    <a:pt x="4650" y="240"/>
                  </a:moveTo>
                  <a:lnTo>
                    <a:pt x="4650" y="1620"/>
                  </a:lnTo>
                  <a:lnTo>
                    <a:pt x="3286" y="1620"/>
                  </a:lnTo>
                  <a:lnTo>
                    <a:pt x="3286" y="240"/>
                  </a:lnTo>
                  <a:close/>
                  <a:moveTo>
                    <a:pt x="6165" y="240"/>
                  </a:moveTo>
                  <a:lnTo>
                    <a:pt x="6165" y="1620"/>
                  </a:lnTo>
                  <a:lnTo>
                    <a:pt x="4800" y="1620"/>
                  </a:lnTo>
                  <a:lnTo>
                    <a:pt x="4800" y="240"/>
                  </a:lnTo>
                  <a:close/>
                  <a:moveTo>
                    <a:pt x="7679" y="240"/>
                  </a:moveTo>
                  <a:lnTo>
                    <a:pt x="7679" y="1620"/>
                  </a:lnTo>
                  <a:lnTo>
                    <a:pt x="6315" y="1620"/>
                  </a:lnTo>
                  <a:lnTo>
                    <a:pt x="6315" y="240"/>
                  </a:lnTo>
                  <a:close/>
                  <a:moveTo>
                    <a:pt x="9209" y="240"/>
                  </a:moveTo>
                  <a:lnTo>
                    <a:pt x="9209" y="1620"/>
                  </a:lnTo>
                  <a:lnTo>
                    <a:pt x="7845" y="1620"/>
                  </a:lnTo>
                  <a:lnTo>
                    <a:pt x="7845" y="240"/>
                  </a:lnTo>
                  <a:close/>
                  <a:moveTo>
                    <a:pt x="10724" y="240"/>
                  </a:moveTo>
                  <a:lnTo>
                    <a:pt x="10724" y="1620"/>
                  </a:lnTo>
                  <a:lnTo>
                    <a:pt x="9359" y="1620"/>
                  </a:lnTo>
                  <a:lnTo>
                    <a:pt x="9359" y="240"/>
                  </a:lnTo>
                  <a:close/>
                  <a:moveTo>
                    <a:pt x="12238" y="240"/>
                  </a:moveTo>
                  <a:lnTo>
                    <a:pt x="12238" y="1620"/>
                  </a:lnTo>
                  <a:lnTo>
                    <a:pt x="10874" y="1620"/>
                  </a:lnTo>
                  <a:lnTo>
                    <a:pt x="10874" y="240"/>
                  </a:lnTo>
                  <a:close/>
                  <a:moveTo>
                    <a:pt x="13768" y="240"/>
                  </a:moveTo>
                  <a:lnTo>
                    <a:pt x="13768" y="1620"/>
                  </a:lnTo>
                  <a:lnTo>
                    <a:pt x="12404" y="1620"/>
                  </a:lnTo>
                  <a:lnTo>
                    <a:pt x="12404" y="240"/>
                  </a:lnTo>
                  <a:close/>
                  <a:moveTo>
                    <a:pt x="15283" y="240"/>
                  </a:moveTo>
                  <a:lnTo>
                    <a:pt x="15283" y="1620"/>
                  </a:lnTo>
                  <a:lnTo>
                    <a:pt x="13918" y="1620"/>
                  </a:lnTo>
                  <a:lnTo>
                    <a:pt x="13918" y="240"/>
                  </a:lnTo>
                  <a:close/>
                  <a:moveTo>
                    <a:pt x="16797" y="240"/>
                  </a:moveTo>
                  <a:lnTo>
                    <a:pt x="16797" y="1620"/>
                  </a:lnTo>
                  <a:lnTo>
                    <a:pt x="15433" y="1620"/>
                  </a:lnTo>
                  <a:lnTo>
                    <a:pt x="15433" y="240"/>
                  </a:lnTo>
                  <a:close/>
                  <a:moveTo>
                    <a:pt x="18327" y="240"/>
                  </a:moveTo>
                  <a:lnTo>
                    <a:pt x="18327" y="1620"/>
                  </a:lnTo>
                  <a:lnTo>
                    <a:pt x="16963" y="1620"/>
                  </a:lnTo>
                  <a:lnTo>
                    <a:pt x="16963" y="240"/>
                  </a:lnTo>
                  <a:close/>
                  <a:moveTo>
                    <a:pt x="19842" y="240"/>
                  </a:moveTo>
                  <a:lnTo>
                    <a:pt x="19842" y="1620"/>
                  </a:lnTo>
                  <a:lnTo>
                    <a:pt x="18477" y="1620"/>
                  </a:lnTo>
                  <a:lnTo>
                    <a:pt x="18477" y="240"/>
                  </a:lnTo>
                  <a:close/>
                  <a:moveTo>
                    <a:pt x="21356" y="240"/>
                  </a:moveTo>
                  <a:lnTo>
                    <a:pt x="21356" y="1620"/>
                  </a:lnTo>
                  <a:lnTo>
                    <a:pt x="19992" y="1620"/>
                  </a:lnTo>
                  <a:lnTo>
                    <a:pt x="19992" y="240"/>
                  </a:lnTo>
                  <a:close/>
                  <a:moveTo>
                    <a:pt x="22886" y="240"/>
                  </a:moveTo>
                  <a:lnTo>
                    <a:pt x="22886" y="1620"/>
                  </a:lnTo>
                  <a:lnTo>
                    <a:pt x="21522" y="1620"/>
                  </a:lnTo>
                  <a:lnTo>
                    <a:pt x="21522" y="240"/>
                  </a:lnTo>
                  <a:close/>
                  <a:moveTo>
                    <a:pt x="24402" y="240"/>
                  </a:moveTo>
                  <a:lnTo>
                    <a:pt x="24402" y="1620"/>
                  </a:lnTo>
                  <a:lnTo>
                    <a:pt x="23036" y="1620"/>
                  </a:lnTo>
                  <a:lnTo>
                    <a:pt x="23036" y="240"/>
                  </a:lnTo>
                  <a:close/>
                  <a:moveTo>
                    <a:pt x="25736" y="240"/>
                  </a:moveTo>
                  <a:lnTo>
                    <a:pt x="25736" y="1620"/>
                  </a:lnTo>
                  <a:lnTo>
                    <a:pt x="24551" y="1620"/>
                  </a:lnTo>
                  <a:lnTo>
                    <a:pt x="24551" y="240"/>
                  </a:lnTo>
                  <a:close/>
                  <a:moveTo>
                    <a:pt x="27251" y="240"/>
                  </a:moveTo>
                  <a:lnTo>
                    <a:pt x="27251" y="1620"/>
                  </a:lnTo>
                  <a:lnTo>
                    <a:pt x="25886" y="1620"/>
                  </a:lnTo>
                  <a:lnTo>
                    <a:pt x="25886" y="240"/>
                  </a:lnTo>
                  <a:close/>
                  <a:moveTo>
                    <a:pt x="28781" y="240"/>
                  </a:moveTo>
                  <a:lnTo>
                    <a:pt x="28781" y="1620"/>
                  </a:lnTo>
                  <a:lnTo>
                    <a:pt x="27415" y="1620"/>
                  </a:lnTo>
                  <a:lnTo>
                    <a:pt x="27415" y="240"/>
                  </a:lnTo>
                  <a:close/>
                  <a:moveTo>
                    <a:pt x="30115" y="240"/>
                  </a:moveTo>
                  <a:lnTo>
                    <a:pt x="30115" y="1620"/>
                  </a:lnTo>
                  <a:lnTo>
                    <a:pt x="28931" y="1620"/>
                  </a:lnTo>
                  <a:lnTo>
                    <a:pt x="28931" y="240"/>
                  </a:lnTo>
                  <a:close/>
                  <a:moveTo>
                    <a:pt x="31630" y="240"/>
                  </a:moveTo>
                  <a:lnTo>
                    <a:pt x="31630" y="1620"/>
                  </a:lnTo>
                  <a:lnTo>
                    <a:pt x="30265" y="1620"/>
                  </a:lnTo>
                  <a:lnTo>
                    <a:pt x="30265" y="240"/>
                  </a:lnTo>
                  <a:close/>
                  <a:moveTo>
                    <a:pt x="33160" y="240"/>
                  </a:moveTo>
                  <a:lnTo>
                    <a:pt x="33160" y="1620"/>
                  </a:lnTo>
                  <a:lnTo>
                    <a:pt x="31780" y="1620"/>
                  </a:lnTo>
                  <a:lnTo>
                    <a:pt x="31780" y="240"/>
                  </a:lnTo>
                  <a:close/>
                  <a:moveTo>
                    <a:pt x="34674" y="240"/>
                  </a:moveTo>
                  <a:lnTo>
                    <a:pt x="34674" y="1620"/>
                  </a:lnTo>
                  <a:lnTo>
                    <a:pt x="33310" y="1620"/>
                  </a:lnTo>
                  <a:lnTo>
                    <a:pt x="33310" y="240"/>
                  </a:lnTo>
                  <a:close/>
                  <a:moveTo>
                    <a:pt x="36189" y="240"/>
                  </a:moveTo>
                  <a:lnTo>
                    <a:pt x="36189" y="1620"/>
                  </a:lnTo>
                  <a:lnTo>
                    <a:pt x="34824" y="1620"/>
                  </a:lnTo>
                  <a:lnTo>
                    <a:pt x="34824" y="240"/>
                  </a:lnTo>
                  <a:close/>
                  <a:moveTo>
                    <a:pt x="37719" y="240"/>
                  </a:moveTo>
                  <a:lnTo>
                    <a:pt x="37719" y="1620"/>
                  </a:lnTo>
                  <a:lnTo>
                    <a:pt x="36354" y="1620"/>
                  </a:lnTo>
                  <a:lnTo>
                    <a:pt x="36354" y="240"/>
                  </a:lnTo>
                  <a:close/>
                  <a:moveTo>
                    <a:pt x="39233" y="240"/>
                  </a:moveTo>
                  <a:lnTo>
                    <a:pt x="39233" y="1620"/>
                  </a:lnTo>
                  <a:lnTo>
                    <a:pt x="37869" y="1620"/>
                  </a:lnTo>
                  <a:lnTo>
                    <a:pt x="37869" y="240"/>
                  </a:lnTo>
                  <a:close/>
                  <a:moveTo>
                    <a:pt x="40763" y="240"/>
                  </a:moveTo>
                  <a:lnTo>
                    <a:pt x="40763" y="1620"/>
                  </a:lnTo>
                  <a:lnTo>
                    <a:pt x="39399" y="1620"/>
                  </a:lnTo>
                  <a:lnTo>
                    <a:pt x="39399" y="240"/>
                  </a:lnTo>
                  <a:close/>
                  <a:moveTo>
                    <a:pt x="42278" y="240"/>
                  </a:moveTo>
                  <a:lnTo>
                    <a:pt x="42278" y="1620"/>
                  </a:lnTo>
                  <a:lnTo>
                    <a:pt x="40913" y="1620"/>
                  </a:lnTo>
                  <a:lnTo>
                    <a:pt x="40913" y="240"/>
                  </a:lnTo>
                  <a:close/>
                  <a:moveTo>
                    <a:pt x="43732" y="240"/>
                  </a:moveTo>
                  <a:lnTo>
                    <a:pt x="43732" y="1620"/>
                  </a:lnTo>
                  <a:lnTo>
                    <a:pt x="42428" y="1620"/>
                  </a:lnTo>
                  <a:lnTo>
                    <a:pt x="42428" y="240"/>
                  </a:lnTo>
                  <a:close/>
                  <a:moveTo>
                    <a:pt x="45187" y="240"/>
                  </a:moveTo>
                  <a:lnTo>
                    <a:pt x="45187" y="1620"/>
                  </a:lnTo>
                  <a:lnTo>
                    <a:pt x="43882" y="1620"/>
                  </a:lnTo>
                  <a:lnTo>
                    <a:pt x="43882" y="240"/>
                  </a:lnTo>
                  <a:close/>
                  <a:moveTo>
                    <a:pt x="46627" y="240"/>
                  </a:moveTo>
                  <a:lnTo>
                    <a:pt x="46627" y="1620"/>
                  </a:lnTo>
                  <a:lnTo>
                    <a:pt x="45337" y="1620"/>
                  </a:lnTo>
                  <a:lnTo>
                    <a:pt x="45337" y="240"/>
                  </a:lnTo>
                  <a:close/>
                  <a:moveTo>
                    <a:pt x="48081" y="240"/>
                  </a:moveTo>
                  <a:lnTo>
                    <a:pt x="48081" y="1620"/>
                  </a:lnTo>
                  <a:lnTo>
                    <a:pt x="46792" y="1620"/>
                  </a:lnTo>
                  <a:lnTo>
                    <a:pt x="46792" y="240"/>
                  </a:lnTo>
                  <a:close/>
                  <a:moveTo>
                    <a:pt x="49537" y="240"/>
                  </a:moveTo>
                  <a:lnTo>
                    <a:pt x="49537" y="1620"/>
                  </a:lnTo>
                  <a:lnTo>
                    <a:pt x="48247" y="1620"/>
                  </a:lnTo>
                  <a:lnTo>
                    <a:pt x="48247" y="240"/>
                  </a:lnTo>
                  <a:close/>
                  <a:moveTo>
                    <a:pt x="1606" y="1814"/>
                  </a:moveTo>
                  <a:lnTo>
                    <a:pt x="1606" y="3104"/>
                  </a:lnTo>
                  <a:lnTo>
                    <a:pt x="241" y="3104"/>
                  </a:lnTo>
                  <a:lnTo>
                    <a:pt x="241" y="1814"/>
                  </a:lnTo>
                  <a:close/>
                  <a:moveTo>
                    <a:pt x="3120" y="1814"/>
                  </a:moveTo>
                  <a:lnTo>
                    <a:pt x="3120" y="3104"/>
                  </a:lnTo>
                  <a:lnTo>
                    <a:pt x="1756" y="3104"/>
                  </a:lnTo>
                  <a:lnTo>
                    <a:pt x="1756" y="1814"/>
                  </a:lnTo>
                  <a:close/>
                  <a:moveTo>
                    <a:pt x="4650" y="1814"/>
                  </a:moveTo>
                  <a:lnTo>
                    <a:pt x="4650" y="3104"/>
                  </a:lnTo>
                  <a:lnTo>
                    <a:pt x="3286" y="3104"/>
                  </a:lnTo>
                  <a:lnTo>
                    <a:pt x="3286" y="1814"/>
                  </a:lnTo>
                  <a:close/>
                  <a:moveTo>
                    <a:pt x="6165" y="1814"/>
                  </a:moveTo>
                  <a:lnTo>
                    <a:pt x="6165" y="3104"/>
                  </a:lnTo>
                  <a:lnTo>
                    <a:pt x="4800" y="3104"/>
                  </a:lnTo>
                  <a:lnTo>
                    <a:pt x="4800" y="1814"/>
                  </a:lnTo>
                  <a:close/>
                  <a:moveTo>
                    <a:pt x="7679" y="1814"/>
                  </a:moveTo>
                  <a:lnTo>
                    <a:pt x="7679" y="3104"/>
                  </a:lnTo>
                  <a:lnTo>
                    <a:pt x="6315" y="3104"/>
                  </a:lnTo>
                  <a:lnTo>
                    <a:pt x="6315" y="1814"/>
                  </a:lnTo>
                  <a:close/>
                  <a:moveTo>
                    <a:pt x="9209" y="1814"/>
                  </a:moveTo>
                  <a:lnTo>
                    <a:pt x="9209" y="3104"/>
                  </a:lnTo>
                  <a:lnTo>
                    <a:pt x="7845" y="3104"/>
                  </a:lnTo>
                  <a:lnTo>
                    <a:pt x="7845" y="1814"/>
                  </a:lnTo>
                  <a:close/>
                  <a:moveTo>
                    <a:pt x="10724" y="1814"/>
                  </a:moveTo>
                  <a:lnTo>
                    <a:pt x="10724" y="3104"/>
                  </a:lnTo>
                  <a:lnTo>
                    <a:pt x="9359" y="3104"/>
                  </a:lnTo>
                  <a:lnTo>
                    <a:pt x="9359" y="1814"/>
                  </a:lnTo>
                  <a:close/>
                  <a:moveTo>
                    <a:pt x="12238" y="1814"/>
                  </a:moveTo>
                  <a:lnTo>
                    <a:pt x="12238" y="3104"/>
                  </a:lnTo>
                  <a:lnTo>
                    <a:pt x="10874" y="3104"/>
                  </a:lnTo>
                  <a:lnTo>
                    <a:pt x="10874" y="1814"/>
                  </a:lnTo>
                  <a:close/>
                  <a:moveTo>
                    <a:pt x="13768" y="1814"/>
                  </a:moveTo>
                  <a:lnTo>
                    <a:pt x="13768" y="3104"/>
                  </a:lnTo>
                  <a:lnTo>
                    <a:pt x="12404" y="3104"/>
                  </a:lnTo>
                  <a:lnTo>
                    <a:pt x="12404" y="1814"/>
                  </a:lnTo>
                  <a:close/>
                  <a:moveTo>
                    <a:pt x="15283" y="1814"/>
                  </a:moveTo>
                  <a:lnTo>
                    <a:pt x="15283" y="3104"/>
                  </a:lnTo>
                  <a:lnTo>
                    <a:pt x="13918" y="3104"/>
                  </a:lnTo>
                  <a:lnTo>
                    <a:pt x="13918" y="1814"/>
                  </a:lnTo>
                  <a:close/>
                  <a:moveTo>
                    <a:pt x="16797" y="1814"/>
                  </a:moveTo>
                  <a:lnTo>
                    <a:pt x="16797" y="3104"/>
                  </a:lnTo>
                  <a:lnTo>
                    <a:pt x="15433" y="3104"/>
                  </a:lnTo>
                  <a:lnTo>
                    <a:pt x="15433" y="1814"/>
                  </a:lnTo>
                  <a:close/>
                  <a:moveTo>
                    <a:pt x="18327" y="1814"/>
                  </a:moveTo>
                  <a:lnTo>
                    <a:pt x="18327" y="3104"/>
                  </a:lnTo>
                  <a:lnTo>
                    <a:pt x="16963" y="3104"/>
                  </a:lnTo>
                  <a:lnTo>
                    <a:pt x="16963" y="1814"/>
                  </a:lnTo>
                  <a:close/>
                  <a:moveTo>
                    <a:pt x="19842" y="1814"/>
                  </a:moveTo>
                  <a:lnTo>
                    <a:pt x="19842" y="3104"/>
                  </a:lnTo>
                  <a:lnTo>
                    <a:pt x="18477" y="3104"/>
                  </a:lnTo>
                  <a:lnTo>
                    <a:pt x="18477" y="1814"/>
                  </a:lnTo>
                  <a:close/>
                  <a:moveTo>
                    <a:pt x="21356" y="1814"/>
                  </a:moveTo>
                  <a:lnTo>
                    <a:pt x="21356" y="3104"/>
                  </a:lnTo>
                  <a:lnTo>
                    <a:pt x="19992" y="3104"/>
                  </a:lnTo>
                  <a:lnTo>
                    <a:pt x="19992" y="1814"/>
                  </a:lnTo>
                  <a:close/>
                  <a:moveTo>
                    <a:pt x="22886" y="1814"/>
                  </a:moveTo>
                  <a:lnTo>
                    <a:pt x="22886" y="3104"/>
                  </a:lnTo>
                  <a:lnTo>
                    <a:pt x="21522" y="3104"/>
                  </a:lnTo>
                  <a:lnTo>
                    <a:pt x="21522" y="1814"/>
                  </a:lnTo>
                  <a:close/>
                  <a:moveTo>
                    <a:pt x="24402" y="1814"/>
                  </a:moveTo>
                  <a:lnTo>
                    <a:pt x="24402" y="3104"/>
                  </a:lnTo>
                  <a:lnTo>
                    <a:pt x="23036" y="3104"/>
                  </a:lnTo>
                  <a:lnTo>
                    <a:pt x="23036" y="1814"/>
                  </a:lnTo>
                  <a:close/>
                  <a:moveTo>
                    <a:pt x="25736" y="1814"/>
                  </a:moveTo>
                  <a:lnTo>
                    <a:pt x="25736" y="3104"/>
                  </a:lnTo>
                  <a:lnTo>
                    <a:pt x="24551" y="3104"/>
                  </a:lnTo>
                  <a:lnTo>
                    <a:pt x="24551" y="1814"/>
                  </a:lnTo>
                  <a:close/>
                  <a:moveTo>
                    <a:pt x="27251" y="1814"/>
                  </a:moveTo>
                  <a:lnTo>
                    <a:pt x="27251" y="3104"/>
                  </a:lnTo>
                  <a:lnTo>
                    <a:pt x="25886" y="3104"/>
                  </a:lnTo>
                  <a:lnTo>
                    <a:pt x="25886" y="1814"/>
                  </a:lnTo>
                  <a:close/>
                  <a:moveTo>
                    <a:pt x="28781" y="1814"/>
                  </a:moveTo>
                  <a:lnTo>
                    <a:pt x="28781" y="3104"/>
                  </a:lnTo>
                  <a:lnTo>
                    <a:pt x="27415" y="3104"/>
                  </a:lnTo>
                  <a:lnTo>
                    <a:pt x="27415" y="1814"/>
                  </a:lnTo>
                  <a:close/>
                  <a:moveTo>
                    <a:pt x="30115" y="1814"/>
                  </a:moveTo>
                  <a:lnTo>
                    <a:pt x="30115" y="3104"/>
                  </a:lnTo>
                  <a:lnTo>
                    <a:pt x="28931" y="3104"/>
                  </a:lnTo>
                  <a:lnTo>
                    <a:pt x="28931" y="1814"/>
                  </a:lnTo>
                  <a:close/>
                  <a:moveTo>
                    <a:pt x="31630" y="1814"/>
                  </a:moveTo>
                  <a:lnTo>
                    <a:pt x="31630" y="3104"/>
                  </a:lnTo>
                  <a:lnTo>
                    <a:pt x="30265" y="3104"/>
                  </a:lnTo>
                  <a:lnTo>
                    <a:pt x="30265" y="1814"/>
                  </a:lnTo>
                  <a:close/>
                  <a:moveTo>
                    <a:pt x="33160" y="1814"/>
                  </a:moveTo>
                  <a:lnTo>
                    <a:pt x="33160" y="3104"/>
                  </a:lnTo>
                  <a:lnTo>
                    <a:pt x="31780" y="3104"/>
                  </a:lnTo>
                  <a:lnTo>
                    <a:pt x="31780" y="1814"/>
                  </a:lnTo>
                  <a:close/>
                  <a:moveTo>
                    <a:pt x="34674" y="1814"/>
                  </a:moveTo>
                  <a:lnTo>
                    <a:pt x="34674" y="3104"/>
                  </a:lnTo>
                  <a:lnTo>
                    <a:pt x="33310" y="3104"/>
                  </a:lnTo>
                  <a:lnTo>
                    <a:pt x="33310" y="1814"/>
                  </a:lnTo>
                  <a:close/>
                  <a:moveTo>
                    <a:pt x="36189" y="1814"/>
                  </a:moveTo>
                  <a:lnTo>
                    <a:pt x="36189" y="3104"/>
                  </a:lnTo>
                  <a:lnTo>
                    <a:pt x="34824" y="3104"/>
                  </a:lnTo>
                  <a:lnTo>
                    <a:pt x="34824" y="1814"/>
                  </a:lnTo>
                  <a:close/>
                  <a:moveTo>
                    <a:pt x="37719" y="1814"/>
                  </a:moveTo>
                  <a:lnTo>
                    <a:pt x="37719" y="3104"/>
                  </a:lnTo>
                  <a:lnTo>
                    <a:pt x="36354" y="3104"/>
                  </a:lnTo>
                  <a:lnTo>
                    <a:pt x="36354" y="1814"/>
                  </a:lnTo>
                  <a:close/>
                  <a:moveTo>
                    <a:pt x="39233" y="1814"/>
                  </a:moveTo>
                  <a:lnTo>
                    <a:pt x="39233" y="3104"/>
                  </a:lnTo>
                  <a:lnTo>
                    <a:pt x="37869" y="3104"/>
                  </a:lnTo>
                  <a:lnTo>
                    <a:pt x="37869" y="1814"/>
                  </a:lnTo>
                  <a:close/>
                  <a:moveTo>
                    <a:pt x="40763" y="1814"/>
                  </a:moveTo>
                  <a:lnTo>
                    <a:pt x="40763" y="3104"/>
                  </a:lnTo>
                  <a:lnTo>
                    <a:pt x="39399" y="3104"/>
                  </a:lnTo>
                  <a:lnTo>
                    <a:pt x="39399" y="1814"/>
                  </a:lnTo>
                  <a:close/>
                  <a:moveTo>
                    <a:pt x="42278" y="1814"/>
                  </a:moveTo>
                  <a:lnTo>
                    <a:pt x="42278" y="3104"/>
                  </a:lnTo>
                  <a:lnTo>
                    <a:pt x="40913" y="3104"/>
                  </a:lnTo>
                  <a:lnTo>
                    <a:pt x="40913" y="1814"/>
                  </a:lnTo>
                  <a:close/>
                  <a:moveTo>
                    <a:pt x="43732" y="1814"/>
                  </a:moveTo>
                  <a:lnTo>
                    <a:pt x="43732" y="3104"/>
                  </a:lnTo>
                  <a:lnTo>
                    <a:pt x="42428" y="3104"/>
                  </a:lnTo>
                  <a:lnTo>
                    <a:pt x="42428" y="1814"/>
                  </a:lnTo>
                  <a:close/>
                  <a:moveTo>
                    <a:pt x="45187" y="1814"/>
                  </a:moveTo>
                  <a:lnTo>
                    <a:pt x="45187" y="3104"/>
                  </a:lnTo>
                  <a:lnTo>
                    <a:pt x="43882" y="3104"/>
                  </a:lnTo>
                  <a:lnTo>
                    <a:pt x="43882" y="1814"/>
                  </a:lnTo>
                  <a:close/>
                  <a:moveTo>
                    <a:pt x="46627" y="1814"/>
                  </a:moveTo>
                  <a:lnTo>
                    <a:pt x="46627" y="3104"/>
                  </a:lnTo>
                  <a:lnTo>
                    <a:pt x="45337" y="3104"/>
                  </a:lnTo>
                  <a:lnTo>
                    <a:pt x="45337" y="1814"/>
                  </a:lnTo>
                  <a:close/>
                  <a:moveTo>
                    <a:pt x="48081" y="1814"/>
                  </a:moveTo>
                  <a:lnTo>
                    <a:pt x="48081" y="3104"/>
                  </a:lnTo>
                  <a:lnTo>
                    <a:pt x="46792" y="3104"/>
                  </a:lnTo>
                  <a:lnTo>
                    <a:pt x="46792" y="1814"/>
                  </a:lnTo>
                  <a:close/>
                  <a:moveTo>
                    <a:pt x="1606" y="3299"/>
                  </a:moveTo>
                  <a:lnTo>
                    <a:pt x="1606" y="4574"/>
                  </a:lnTo>
                  <a:lnTo>
                    <a:pt x="241" y="4574"/>
                  </a:lnTo>
                  <a:lnTo>
                    <a:pt x="241" y="3299"/>
                  </a:lnTo>
                  <a:close/>
                  <a:moveTo>
                    <a:pt x="3120" y="3299"/>
                  </a:moveTo>
                  <a:lnTo>
                    <a:pt x="3120" y="4574"/>
                  </a:lnTo>
                  <a:lnTo>
                    <a:pt x="1756" y="4574"/>
                  </a:lnTo>
                  <a:lnTo>
                    <a:pt x="1756" y="3299"/>
                  </a:lnTo>
                  <a:close/>
                  <a:moveTo>
                    <a:pt x="4650" y="3299"/>
                  </a:moveTo>
                  <a:lnTo>
                    <a:pt x="4650" y="4574"/>
                  </a:lnTo>
                  <a:lnTo>
                    <a:pt x="3286" y="4574"/>
                  </a:lnTo>
                  <a:lnTo>
                    <a:pt x="3286" y="3299"/>
                  </a:lnTo>
                  <a:close/>
                  <a:moveTo>
                    <a:pt x="6165" y="3299"/>
                  </a:moveTo>
                  <a:lnTo>
                    <a:pt x="6165" y="4574"/>
                  </a:lnTo>
                  <a:lnTo>
                    <a:pt x="4800" y="4574"/>
                  </a:lnTo>
                  <a:lnTo>
                    <a:pt x="4800" y="3299"/>
                  </a:lnTo>
                  <a:close/>
                  <a:moveTo>
                    <a:pt x="7679" y="3299"/>
                  </a:moveTo>
                  <a:lnTo>
                    <a:pt x="7679" y="4574"/>
                  </a:lnTo>
                  <a:lnTo>
                    <a:pt x="6315" y="4574"/>
                  </a:lnTo>
                  <a:lnTo>
                    <a:pt x="6315" y="3299"/>
                  </a:lnTo>
                  <a:close/>
                  <a:moveTo>
                    <a:pt x="9209" y="3299"/>
                  </a:moveTo>
                  <a:lnTo>
                    <a:pt x="9209" y="4574"/>
                  </a:lnTo>
                  <a:lnTo>
                    <a:pt x="7845" y="4574"/>
                  </a:lnTo>
                  <a:lnTo>
                    <a:pt x="7845" y="3299"/>
                  </a:lnTo>
                  <a:close/>
                  <a:moveTo>
                    <a:pt x="10724" y="3299"/>
                  </a:moveTo>
                  <a:lnTo>
                    <a:pt x="10724" y="4574"/>
                  </a:lnTo>
                  <a:lnTo>
                    <a:pt x="9359" y="4574"/>
                  </a:lnTo>
                  <a:lnTo>
                    <a:pt x="9359" y="3299"/>
                  </a:lnTo>
                  <a:close/>
                  <a:moveTo>
                    <a:pt x="12238" y="3299"/>
                  </a:moveTo>
                  <a:lnTo>
                    <a:pt x="12238" y="4574"/>
                  </a:lnTo>
                  <a:lnTo>
                    <a:pt x="10874" y="4574"/>
                  </a:lnTo>
                  <a:lnTo>
                    <a:pt x="10874" y="3299"/>
                  </a:lnTo>
                  <a:close/>
                  <a:moveTo>
                    <a:pt x="13768" y="3299"/>
                  </a:moveTo>
                  <a:lnTo>
                    <a:pt x="13768" y="4574"/>
                  </a:lnTo>
                  <a:lnTo>
                    <a:pt x="12404" y="4574"/>
                  </a:lnTo>
                  <a:lnTo>
                    <a:pt x="12404" y="3299"/>
                  </a:lnTo>
                  <a:close/>
                  <a:moveTo>
                    <a:pt x="15283" y="3299"/>
                  </a:moveTo>
                  <a:lnTo>
                    <a:pt x="15283" y="4574"/>
                  </a:lnTo>
                  <a:lnTo>
                    <a:pt x="13918" y="4574"/>
                  </a:lnTo>
                  <a:lnTo>
                    <a:pt x="13918" y="3299"/>
                  </a:lnTo>
                  <a:close/>
                  <a:moveTo>
                    <a:pt x="16797" y="3299"/>
                  </a:moveTo>
                  <a:lnTo>
                    <a:pt x="16797" y="4574"/>
                  </a:lnTo>
                  <a:lnTo>
                    <a:pt x="15433" y="4574"/>
                  </a:lnTo>
                  <a:lnTo>
                    <a:pt x="15433" y="3299"/>
                  </a:lnTo>
                  <a:close/>
                  <a:moveTo>
                    <a:pt x="18327" y="3299"/>
                  </a:moveTo>
                  <a:lnTo>
                    <a:pt x="18327" y="4574"/>
                  </a:lnTo>
                  <a:lnTo>
                    <a:pt x="16963" y="4574"/>
                  </a:lnTo>
                  <a:lnTo>
                    <a:pt x="16963" y="3299"/>
                  </a:lnTo>
                  <a:close/>
                  <a:moveTo>
                    <a:pt x="19842" y="3299"/>
                  </a:moveTo>
                  <a:lnTo>
                    <a:pt x="19842" y="4574"/>
                  </a:lnTo>
                  <a:lnTo>
                    <a:pt x="18477" y="4574"/>
                  </a:lnTo>
                  <a:lnTo>
                    <a:pt x="18477" y="3299"/>
                  </a:lnTo>
                  <a:close/>
                  <a:moveTo>
                    <a:pt x="21356" y="3299"/>
                  </a:moveTo>
                  <a:lnTo>
                    <a:pt x="21356" y="4574"/>
                  </a:lnTo>
                  <a:lnTo>
                    <a:pt x="19992" y="4574"/>
                  </a:lnTo>
                  <a:lnTo>
                    <a:pt x="19992" y="3299"/>
                  </a:lnTo>
                  <a:close/>
                  <a:moveTo>
                    <a:pt x="22886" y="3299"/>
                  </a:moveTo>
                  <a:lnTo>
                    <a:pt x="22886" y="4574"/>
                  </a:lnTo>
                  <a:lnTo>
                    <a:pt x="21522" y="4574"/>
                  </a:lnTo>
                  <a:lnTo>
                    <a:pt x="21522" y="3299"/>
                  </a:lnTo>
                  <a:close/>
                  <a:moveTo>
                    <a:pt x="24402" y="3299"/>
                  </a:moveTo>
                  <a:lnTo>
                    <a:pt x="24402" y="4574"/>
                  </a:lnTo>
                  <a:lnTo>
                    <a:pt x="23036" y="4574"/>
                  </a:lnTo>
                  <a:lnTo>
                    <a:pt x="23036" y="3299"/>
                  </a:lnTo>
                  <a:close/>
                  <a:moveTo>
                    <a:pt x="25736" y="3299"/>
                  </a:moveTo>
                  <a:lnTo>
                    <a:pt x="25736" y="4574"/>
                  </a:lnTo>
                  <a:lnTo>
                    <a:pt x="24551" y="4574"/>
                  </a:lnTo>
                  <a:lnTo>
                    <a:pt x="24551" y="3299"/>
                  </a:lnTo>
                  <a:close/>
                  <a:moveTo>
                    <a:pt x="27251" y="3299"/>
                  </a:moveTo>
                  <a:lnTo>
                    <a:pt x="27251" y="4574"/>
                  </a:lnTo>
                  <a:lnTo>
                    <a:pt x="25886" y="4574"/>
                  </a:lnTo>
                  <a:lnTo>
                    <a:pt x="25886" y="3299"/>
                  </a:lnTo>
                  <a:close/>
                  <a:moveTo>
                    <a:pt x="28781" y="3299"/>
                  </a:moveTo>
                  <a:lnTo>
                    <a:pt x="28781" y="4574"/>
                  </a:lnTo>
                  <a:lnTo>
                    <a:pt x="27415" y="4574"/>
                  </a:lnTo>
                  <a:lnTo>
                    <a:pt x="27415" y="3299"/>
                  </a:lnTo>
                  <a:close/>
                  <a:moveTo>
                    <a:pt x="30115" y="3299"/>
                  </a:moveTo>
                  <a:lnTo>
                    <a:pt x="30115" y="4574"/>
                  </a:lnTo>
                  <a:lnTo>
                    <a:pt x="28931" y="4574"/>
                  </a:lnTo>
                  <a:lnTo>
                    <a:pt x="28931" y="3299"/>
                  </a:lnTo>
                  <a:close/>
                  <a:moveTo>
                    <a:pt x="31630" y="3299"/>
                  </a:moveTo>
                  <a:lnTo>
                    <a:pt x="31630" y="4574"/>
                  </a:lnTo>
                  <a:lnTo>
                    <a:pt x="30265" y="4574"/>
                  </a:lnTo>
                  <a:lnTo>
                    <a:pt x="30265" y="3299"/>
                  </a:lnTo>
                  <a:close/>
                  <a:moveTo>
                    <a:pt x="33160" y="3299"/>
                  </a:moveTo>
                  <a:lnTo>
                    <a:pt x="33160" y="4574"/>
                  </a:lnTo>
                  <a:lnTo>
                    <a:pt x="31780" y="4574"/>
                  </a:lnTo>
                  <a:lnTo>
                    <a:pt x="31780" y="3299"/>
                  </a:lnTo>
                  <a:close/>
                  <a:moveTo>
                    <a:pt x="34674" y="3299"/>
                  </a:moveTo>
                  <a:lnTo>
                    <a:pt x="34674" y="4574"/>
                  </a:lnTo>
                  <a:lnTo>
                    <a:pt x="33310" y="4574"/>
                  </a:lnTo>
                  <a:lnTo>
                    <a:pt x="33310" y="3299"/>
                  </a:lnTo>
                  <a:close/>
                  <a:moveTo>
                    <a:pt x="36189" y="3299"/>
                  </a:moveTo>
                  <a:lnTo>
                    <a:pt x="36189" y="4574"/>
                  </a:lnTo>
                  <a:lnTo>
                    <a:pt x="34824" y="4574"/>
                  </a:lnTo>
                  <a:lnTo>
                    <a:pt x="34824" y="3299"/>
                  </a:lnTo>
                  <a:close/>
                  <a:moveTo>
                    <a:pt x="37719" y="3299"/>
                  </a:moveTo>
                  <a:lnTo>
                    <a:pt x="37719" y="4574"/>
                  </a:lnTo>
                  <a:lnTo>
                    <a:pt x="36354" y="4574"/>
                  </a:lnTo>
                  <a:lnTo>
                    <a:pt x="36354" y="3299"/>
                  </a:lnTo>
                  <a:close/>
                  <a:moveTo>
                    <a:pt x="39233" y="3299"/>
                  </a:moveTo>
                  <a:lnTo>
                    <a:pt x="39233" y="4574"/>
                  </a:lnTo>
                  <a:lnTo>
                    <a:pt x="37869" y="4574"/>
                  </a:lnTo>
                  <a:lnTo>
                    <a:pt x="37869" y="3299"/>
                  </a:lnTo>
                  <a:close/>
                  <a:moveTo>
                    <a:pt x="40763" y="3299"/>
                  </a:moveTo>
                  <a:lnTo>
                    <a:pt x="40763" y="4574"/>
                  </a:lnTo>
                  <a:lnTo>
                    <a:pt x="39399" y="4574"/>
                  </a:lnTo>
                  <a:lnTo>
                    <a:pt x="39399" y="3299"/>
                  </a:lnTo>
                  <a:close/>
                  <a:moveTo>
                    <a:pt x="42278" y="3299"/>
                  </a:moveTo>
                  <a:lnTo>
                    <a:pt x="42278" y="4574"/>
                  </a:lnTo>
                  <a:lnTo>
                    <a:pt x="40913" y="4574"/>
                  </a:lnTo>
                  <a:lnTo>
                    <a:pt x="40913" y="3299"/>
                  </a:lnTo>
                  <a:close/>
                  <a:moveTo>
                    <a:pt x="43732" y="3299"/>
                  </a:moveTo>
                  <a:lnTo>
                    <a:pt x="43732" y="4574"/>
                  </a:lnTo>
                  <a:lnTo>
                    <a:pt x="42428" y="4574"/>
                  </a:lnTo>
                  <a:lnTo>
                    <a:pt x="42428" y="3299"/>
                  </a:lnTo>
                  <a:close/>
                  <a:moveTo>
                    <a:pt x="45187" y="3299"/>
                  </a:moveTo>
                  <a:lnTo>
                    <a:pt x="45187" y="4574"/>
                  </a:lnTo>
                  <a:lnTo>
                    <a:pt x="43882" y="4574"/>
                  </a:lnTo>
                  <a:lnTo>
                    <a:pt x="43882" y="3299"/>
                  </a:lnTo>
                  <a:close/>
                  <a:moveTo>
                    <a:pt x="46627" y="3299"/>
                  </a:moveTo>
                  <a:lnTo>
                    <a:pt x="46627" y="4574"/>
                  </a:lnTo>
                  <a:lnTo>
                    <a:pt x="45337" y="4574"/>
                  </a:lnTo>
                  <a:lnTo>
                    <a:pt x="45337" y="3299"/>
                  </a:lnTo>
                  <a:close/>
                  <a:moveTo>
                    <a:pt x="1606" y="4784"/>
                  </a:moveTo>
                  <a:lnTo>
                    <a:pt x="1606" y="6059"/>
                  </a:lnTo>
                  <a:lnTo>
                    <a:pt x="241" y="6059"/>
                  </a:lnTo>
                  <a:lnTo>
                    <a:pt x="241" y="4784"/>
                  </a:lnTo>
                  <a:close/>
                  <a:moveTo>
                    <a:pt x="3120" y="4784"/>
                  </a:moveTo>
                  <a:lnTo>
                    <a:pt x="3120" y="6059"/>
                  </a:lnTo>
                  <a:lnTo>
                    <a:pt x="1756" y="6059"/>
                  </a:lnTo>
                  <a:lnTo>
                    <a:pt x="1756" y="4784"/>
                  </a:lnTo>
                  <a:close/>
                  <a:moveTo>
                    <a:pt x="4650" y="4784"/>
                  </a:moveTo>
                  <a:lnTo>
                    <a:pt x="4650" y="6059"/>
                  </a:lnTo>
                  <a:lnTo>
                    <a:pt x="3286" y="6059"/>
                  </a:lnTo>
                  <a:lnTo>
                    <a:pt x="3286" y="4784"/>
                  </a:lnTo>
                  <a:close/>
                  <a:moveTo>
                    <a:pt x="6165" y="4784"/>
                  </a:moveTo>
                  <a:lnTo>
                    <a:pt x="6165" y="6059"/>
                  </a:lnTo>
                  <a:lnTo>
                    <a:pt x="4800" y="6059"/>
                  </a:lnTo>
                  <a:lnTo>
                    <a:pt x="4800" y="4784"/>
                  </a:lnTo>
                  <a:close/>
                  <a:moveTo>
                    <a:pt x="7679" y="4784"/>
                  </a:moveTo>
                  <a:lnTo>
                    <a:pt x="7679" y="6059"/>
                  </a:lnTo>
                  <a:lnTo>
                    <a:pt x="6315" y="6059"/>
                  </a:lnTo>
                  <a:lnTo>
                    <a:pt x="6315" y="4784"/>
                  </a:lnTo>
                  <a:close/>
                  <a:moveTo>
                    <a:pt x="9209" y="4784"/>
                  </a:moveTo>
                  <a:lnTo>
                    <a:pt x="9209" y="6059"/>
                  </a:lnTo>
                  <a:lnTo>
                    <a:pt x="7845" y="6059"/>
                  </a:lnTo>
                  <a:lnTo>
                    <a:pt x="7845" y="4784"/>
                  </a:lnTo>
                  <a:close/>
                  <a:moveTo>
                    <a:pt x="10724" y="4784"/>
                  </a:moveTo>
                  <a:lnTo>
                    <a:pt x="10724" y="6059"/>
                  </a:lnTo>
                  <a:lnTo>
                    <a:pt x="9359" y="6059"/>
                  </a:lnTo>
                  <a:lnTo>
                    <a:pt x="9359" y="4784"/>
                  </a:lnTo>
                  <a:close/>
                  <a:moveTo>
                    <a:pt x="12238" y="4784"/>
                  </a:moveTo>
                  <a:lnTo>
                    <a:pt x="12238" y="6059"/>
                  </a:lnTo>
                  <a:lnTo>
                    <a:pt x="10874" y="6059"/>
                  </a:lnTo>
                  <a:lnTo>
                    <a:pt x="10874" y="4784"/>
                  </a:lnTo>
                  <a:close/>
                  <a:moveTo>
                    <a:pt x="13768" y="4784"/>
                  </a:moveTo>
                  <a:lnTo>
                    <a:pt x="13768" y="6059"/>
                  </a:lnTo>
                  <a:lnTo>
                    <a:pt x="12404" y="6059"/>
                  </a:lnTo>
                  <a:lnTo>
                    <a:pt x="12404" y="4784"/>
                  </a:lnTo>
                  <a:close/>
                  <a:moveTo>
                    <a:pt x="15283" y="4784"/>
                  </a:moveTo>
                  <a:lnTo>
                    <a:pt x="15283" y="6059"/>
                  </a:lnTo>
                  <a:lnTo>
                    <a:pt x="13918" y="6059"/>
                  </a:lnTo>
                  <a:lnTo>
                    <a:pt x="13918" y="4784"/>
                  </a:lnTo>
                  <a:close/>
                  <a:moveTo>
                    <a:pt x="16797" y="4784"/>
                  </a:moveTo>
                  <a:lnTo>
                    <a:pt x="16797" y="6059"/>
                  </a:lnTo>
                  <a:lnTo>
                    <a:pt x="15433" y="6059"/>
                  </a:lnTo>
                  <a:lnTo>
                    <a:pt x="15433" y="4784"/>
                  </a:lnTo>
                  <a:close/>
                  <a:moveTo>
                    <a:pt x="18327" y="4784"/>
                  </a:moveTo>
                  <a:lnTo>
                    <a:pt x="18327" y="6059"/>
                  </a:lnTo>
                  <a:lnTo>
                    <a:pt x="16963" y="6059"/>
                  </a:lnTo>
                  <a:lnTo>
                    <a:pt x="16963" y="4784"/>
                  </a:lnTo>
                  <a:close/>
                  <a:moveTo>
                    <a:pt x="19842" y="4784"/>
                  </a:moveTo>
                  <a:lnTo>
                    <a:pt x="19842" y="6059"/>
                  </a:lnTo>
                  <a:lnTo>
                    <a:pt x="18477" y="6059"/>
                  </a:lnTo>
                  <a:lnTo>
                    <a:pt x="18477" y="4784"/>
                  </a:lnTo>
                  <a:close/>
                  <a:moveTo>
                    <a:pt x="21356" y="4784"/>
                  </a:moveTo>
                  <a:lnTo>
                    <a:pt x="21356" y="6059"/>
                  </a:lnTo>
                  <a:lnTo>
                    <a:pt x="19992" y="6059"/>
                  </a:lnTo>
                  <a:lnTo>
                    <a:pt x="19992" y="4784"/>
                  </a:lnTo>
                  <a:close/>
                  <a:moveTo>
                    <a:pt x="22886" y="4784"/>
                  </a:moveTo>
                  <a:lnTo>
                    <a:pt x="22886" y="6059"/>
                  </a:lnTo>
                  <a:lnTo>
                    <a:pt x="21522" y="6059"/>
                  </a:lnTo>
                  <a:lnTo>
                    <a:pt x="21522" y="4784"/>
                  </a:lnTo>
                  <a:close/>
                  <a:moveTo>
                    <a:pt x="24402" y="4784"/>
                  </a:moveTo>
                  <a:lnTo>
                    <a:pt x="24402" y="6059"/>
                  </a:lnTo>
                  <a:lnTo>
                    <a:pt x="23036" y="6059"/>
                  </a:lnTo>
                  <a:lnTo>
                    <a:pt x="23036" y="4784"/>
                  </a:lnTo>
                  <a:close/>
                  <a:moveTo>
                    <a:pt x="25736" y="4784"/>
                  </a:moveTo>
                  <a:lnTo>
                    <a:pt x="25736" y="6059"/>
                  </a:lnTo>
                  <a:lnTo>
                    <a:pt x="24551" y="6059"/>
                  </a:lnTo>
                  <a:lnTo>
                    <a:pt x="24551" y="4784"/>
                  </a:lnTo>
                  <a:close/>
                  <a:moveTo>
                    <a:pt x="27251" y="4784"/>
                  </a:moveTo>
                  <a:lnTo>
                    <a:pt x="27251" y="6059"/>
                  </a:lnTo>
                  <a:lnTo>
                    <a:pt x="25886" y="6059"/>
                  </a:lnTo>
                  <a:lnTo>
                    <a:pt x="25886" y="4784"/>
                  </a:lnTo>
                  <a:close/>
                  <a:moveTo>
                    <a:pt x="28781" y="4784"/>
                  </a:moveTo>
                  <a:lnTo>
                    <a:pt x="28781" y="6059"/>
                  </a:lnTo>
                  <a:lnTo>
                    <a:pt x="27415" y="6059"/>
                  </a:lnTo>
                  <a:lnTo>
                    <a:pt x="27415" y="4784"/>
                  </a:lnTo>
                  <a:close/>
                  <a:moveTo>
                    <a:pt x="30115" y="4784"/>
                  </a:moveTo>
                  <a:lnTo>
                    <a:pt x="30115" y="6059"/>
                  </a:lnTo>
                  <a:lnTo>
                    <a:pt x="28931" y="6059"/>
                  </a:lnTo>
                  <a:lnTo>
                    <a:pt x="28931" y="4784"/>
                  </a:lnTo>
                  <a:close/>
                  <a:moveTo>
                    <a:pt x="31630" y="4784"/>
                  </a:moveTo>
                  <a:lnTo>
                    <a:pt x="31630" y="6059"/>
                  </a:lnTo>
                  <a:lnTo>
                    <a:pt x="30265" y="6059"/>
                  </a:lnTo>
                  <a:lnTo>
                    <a:pt x="30265" y="4784"/>
                  </a:lnTo>
                  <a:close/>
                  <a:moveTo>
                    <a:pt x="33160" y="4784"/>
                  </a:moveTo>
                  <a:lnTo>
                    <a:pt x="33160" y="6059"/>
                  </a:lnTo>
                  <a:lnTo>
                    <a:pt x="31780" y="6059"/>
                  </a:lnTo>
                  <a:lnTo>
                    <a:pt x="31780" y="4784"/>
                  </a:lnTo>
                  <a:close/>
                  <a:moveTo>
                    <a:pt x="34674" y="4784"/>
                  </a:moveTo>
                  <a:lnTo>
                    <a:pt x="34674" y="6059"/>
                  </a:lnTo>
                  <a:lnTo>
                    <a:pt x="33310" y="6059"/>
                  </a:lnTo>
                  <a:lnTo>
                    <a:pt x="33310" y="4784"/>
                  </a:lnTo>
                  <a:close/>
                  <a:moveTo>
                    <a:pt x="36189" y="4784"/>
                  </a:moveTo>
                  <a:lnTo>
                    <a:pt x="36189" y="6059"/>
                  </a:lnTo>
                  <a:lnTo>
                    <a:pt x="34824" y="6059"/>
                  </a:lnTo>
                  <a:lnTo>
                    <a:pt x="34824" y="4784"/>
                  </a:lnTo>
                  <a:close/>
                  <a:moveTo>
                    <a:pt x="37719" y="4784"/>
                  </a:moveTo>
                  <a:lnTo>
                    <a:pt x="37719" y="6059"/>
                  </a:lnTo>
                  <a:lnTo>
                    <a:pt x="36354" y="6059"/>
                  </a:lnTo>
                  <a:lnTo>
                    <a:pt x="36354" y="4784"/>
                  </a:lnTo>
                  <a:close/>
                  <a:moveTo>
                    <a:pt x="39233" y="4784"/>
                  </a:moveTo>
                  <a:lnTo>
                    <a:pt x="39233" y="6059"/>
                  </a:lnTo>
                  <a:lnTo>
                    <a:pt x="37869" y="6059"/>
                  </a:lnTo>
                  <a:lnTo>
                    <a:pt x="37869" y="4784"/>
                  </a:lnTo>
                  <a:close/>
                  <a:moveTo>
                    <a:pt x="40763" y="4784"/>
                  </a:moveTo>
                  <a:lnTo>
                    <a:pt x="40763" y="6059"/>
                  </a:lnTo>
                  <a:lnTo>
                    <a:pt x="39399" y="6059"/>
                  </a:lnTo>
                  <a:lnTo>
                    <a:pt x="39399" y="4784"/>
                  </a:lnTo>
                  <a:close/>
                  <a:moveTo>
                    <a:pt x="42278" y="4784"/>
                  </a:moveTo>
                  <a:lnTo>
                    <a:pt x="42278" y="6059"/>
                  </a:lnTo>
                  <a:lnTo>
                    <a:pt x="40913" y="6059"/>
                  </a:lnTo>
                  <a:lnTo>
                    <a:pt x="40913" y="4784"/>
                  </a:lnTo>
                  <a:close/>
                  <a:moveTo>
                    <a:pt x="43732" y="4784"/>
                  </a:moveTo>
                  <a:lnTo>
                    <a:pt x="43732" y="6059"/>
                  </a:lnTo>
                  <a:lnTo>
                    <a:pt x="42428" y="6059"/>
                  </a:lnTo>
                  <a:lnTo>
                    <a:pt x="42428" y="4784"/>
                  </a:lnTo>
                  <a:close/>
                  <a:moveTo>
                    <a:pt x="45187" y="4784"/>
                  </a:moveTo>
                  <a:lnTo>
                    <a:pt x="45187" y="6059"/>
                  </a:lnTo>
                  <a:lnTo>
                    <a:pt x="43882" y="6059"/>
                  </a:lnTo>
                  <a:lnTo>
                    <a:pt x="43882" y="4784"/>
                  </a:lnTo>
                  <a:close/>
                  <a:moveTo>
                    <a:pt x="1606" y="6253"/>
                  </a:moveTo>
                  <a:lnTo>
                    <a:pt x="1606" y="7573"/>
                  </a:lnTo>
                  <a:lnTo>
                    <a:pt x="241" y="7573"/>
                  </a:lnTo>
                  <a:lnTo>
                    <a:pt x="241" y="6253"/>
                  </a:lnTo>
                  <a:close/>
                  <a:moveTo>
                    <a:pt x="3120" y="6253"/>
                  </a:moveTo>
                  <a:lnTo>
                    <a:pt x="3120" y="7573"/>
                  </a:lnTo>
                  <a:lnTo>
                    <a:pt x="1756" y="7573"/>
                  </a:lnTo>
                  <a:lnTo>
                    <a:pt x="1756" y="6253"/>
                  </a:lnTo>
                  <a:close/>
                  <a:moveTo>
                    <a:pt x="4650" y="6253"/>
                  </a:moveTo>
                  <a:lnTo>
                    <a:pt x="4650" y="7573"/>
                  </a:lnTo>
                  <a:lnTo>
                    <a:pt x="3286" y="7573"/>
                  </a:lnTo>
                  <a:lnTo>
                    <a:pt x="3286" y="6253"/>
                  </a:lnTo>
                  <a:close/>
                  <a:moveTo>
                    <a:pt x="6165" y="6253"/>
                  </a:moveTo>
                  <a:lnTo>
                    <a:pt x="6165" y="7573"/>
                  </a:lnTo>
                  <a:lnTo>
                    <a:pt x="4800" y="7573"/>
                  </a:lnTo>
                  <a:lnTo>
                    <a:pt x="4800" y="6253"/>
                  </a:lnTo>
                  <a:close/>
                  <a:moveTo>
                    <a:pt x="7679" y="6253"/>
                  </a:moveTo>
                  <a:lnTo>
                    <a:pt x="7679" y="7573"/>
                  </a:lnTo>
                  <a:lnTo>
                    <a:pt x="6315" y="7573"/>
                  </a:lnTo>
                  <a:lnTo>
                    <a:pt x="6315" y="6253"/>
                  </a:lnTo>
                  <a:close/>
                  <a:moveTo>
                    <a:pt x="9209" y="6253"/>
                  </a:moveTo>
                  <a:lnTo>
                    <a:pt x="9209" y="7573"/>
                  </a:lnTo>
                  <a:lnTo>
                    <a:pt x="7845" y="7573"/>
                  </a:lnTo>
                  <a:lnTo>
                    <a:pt x="7845" y="6253"/>
                  </a:lnTo>
                  <a:close/>
                  <a:moveTo>
                    <a:pt x="10724" y="6253"/>
                  </a:moveTo>
                  <a:lnTo>
                    <a:pt x="10724" y="7573"/>
                  </a:lnTo>
                  <a:lnTo>
                    <a:pt x="9359" y="7573"/>
                  </a:lnTo>
                  <a:lnTo>
                    <a:pt x="9359" y="6253"/>
                  </a:lnTo>
                  <a:close/>
                  <a:moveTo>
                    <a:pt x="12238" y="6253"/>
                  </a:moveTo>
                  <a:lnTo>
                    <a:pt x="12238" y="7573"/>
                  </a:lnTo>
                  <a:lnTo>
                    <a:pt x="10874" y="7573"/>
                  </a:lnTo>
                  <a:lnTo>
                    <a:pt x="10874" y="6253"/>
                  </a:lnTo>
                  <a:close/>
                  <a:moveTo>
                    <a:pt x="13768" y="6253"/>
                  </a:moveTo>
                  <a:lnTo>
                    <a:pt x="13768" y="7573"/>
                  </a:lnTo>
                  <a:lnTo>
                    <a:pt x="12404" y="7573"/>
                  </a:lnTo>
                  <a:lnTo>
                    <a:pt x="12404" y="6253"/>
                  </a:lnTo>
                  <a:close/>
                  <a:moveTo>
                    <a:pt x="15283" y="6253"/>
                  </a:moveTo>
                  <a:lnTo>
                    <a:pt x="15283" y="7573"/>
                  </a:lnTo>
                  <a:lnTo>
                    <a:pt x="13918" y="7573"/>
                  </a:lnTo>
                  <a:lnTo>
                    <a:pt x="13918" y="6253"/>
                  </a:lnTo>
                  <a:close/>
                  <a:moveTo>
                    <a:pt x="16797" y="6253"/>
                  </a:moveTo>
                  <a:lnTo>
                    <a:pt x="16797" y="7573"/>
                  </a:lnTo>
                  <a:lnTo>
                    <a:pt x="15433" y="7573"/>
                  </a:lnTo>
                  <a:lnTo>
                    <a:pt x="15433" y="6253"/>
                  </a:lnTo>
                  <a:close/>
                  <a:moveTo>
                    <a:pt x="18327" y="6253"/>
                  </a:moveTo>
                  <a:lnTo>
                    <a:pt x="18327" y="7573"/>
                  </a:lnTo>
                  <a:lnTo>
                    <a:pt x="16963" y="7573"/>
                  </a:lnTo>
                  <a:lnTo>
                    <a:pt x="16963" y="6253"/>
                  </a:lnTo>
                  <a:close/>
                  <a:moveTo>
                    <a:pt x="19842" y="6253"/>
                  </a:moveTo>
                  <a:lnTo>
                    <a:pt x="19842" y="7573"/>
                  </a:lnTo>
                  <a:lnTo>
                    <a:pt x="18477" y="7573"/>
                  </a:lnTo>
                  <a:lnTo>
                    <a:pt x="18477" y="6253"/>
                  </a:lnTo>
                  <a:close/>
                  <a:moveTo>
                    <a:pt x="21356" y="6253"/>
                  </a:moveTo>
                  <a:lnTo>
                    <a:pt x="21356" y="7573"/>
                  </a:lnTo>
                  <a:lnTo>
                    <a:pt x="19992" y="7573"/>
                  </a:lnTo>
                  <a:lnTo>
                    <a:pt x="19992" y="6253"/>
                  </a:lnTo>
                  <a:close/>
                  <a:moveTo>
                    <a:pt x="22886" y="6253"/>
                  </a:moveTo>
                  <a:lnTo>
                    <a:pt x="22886" y="7573"/>
                  </a:lnTo>
                  <a:lnTo>
                    <a:pt x="21522" y="7573"/>
                  </a:lnTo>
                  <a:lnTo>
                    <a:pt x="21522" y="6253"/>
                  </a:lnTo>
                  <a:close/>
                  <a:moveTo>
                    <a:pt x="24402" y="6253"/>
                  </a:moveTo>
                  <a:lnTo>
                    <a:pt x="24402" y="7573"/>
                  </a:lnTo>
                  <a:lnTo>
                    <a:pt x="23036" y="7573"/>
                  </a:lnTo>
                  <a:lnTo>
                    <a:pt x="23036" y="6253"/>
                  </a:lnTo>
                  <a:close/>
                  <a:moveTo>
                    <a:pt x="25736" y="6253"/>
                  </a:moveTo>
                  <a:lnTo>
                    <a:pt x="25736" y="7573"/>
                  </a:lnTo>
                  <a:lnTo>
                    <a:pt x="24551" y="7573"/>
                  </a:lnTo>
                  <a:lnTo>
                    <a:pt x="24551" y="6253"/>
                  </a:lnTo>
                  <a:close/>
                  <a:moveTo>
                    <a:pt x="27251" y="6253"/>
                  </a:moveTo>
                  <a:lnTo>
                    <a:pt x="27251" y="7573"/>
                  </a:lnTo>
                  <a:lnTo>
                    <a:pt x="25886" y="7573"/>
                  </a:lnTo>
                  <a:lnTo>
                    <a:pt x="25886" y="6253"/>
                  </a:lnTo>
                  <a:close/>
                  <a:moveTo>
                    <a:pt x="28781" y="6253"/>
                  </a:moveTo>
                  <a:lnTo>
                    <a:pt x="28781" y="7573"/>
                  </a:lnTo>
                  <a:lnTo>
                    <a:pt x="27415" y="7573"/>
                  </a:lnTo>
                  <a:lnTo>
                    <a:pt x="27415" y="6253"/>
                  </a:lnTo>
                  <a:close/>
                  <a:moveTo>
                    <a:pt x="30115" y="6253"/>
                  </a:moveTo>
                  <a:lnTo>
                    <a:pt x="30115" y="7573"/>
                  </a:lnTo>
                  <a:lnTo>
                    <a:pt x="28931" y="7573"/>
                  </a:lnTo>
                  <a:lnTo>
                    <a:pt x="28931" y="6253"/>
                  </a:lnTo>
                  <a:close/>
                  <a:moveTo>
                    <a:pt x="31630" y="6253"/>
                  </a:moveTo>
                  <a:lnTo>
                    <a:pt x="31630" y="7573"/>
                  </a:lnTo>
                  <a:lnTo>
                    <a:pt x="30265" y="7573"/>
                  </a:lnTo>
                  <a:lnTo>
                    <a:pt x="30265" y="6253"/>
                  </a:lnTo>
                  <a:close/>
                  <a:moveTo>
                    <a:pt x="33160" y="6253"/>
                  </a:moveTo>
                  <a:lnTo>
                    <a:pt x="33160" y="7573"/>
                  </a:lnTo>
                  <a:lnTo>
                    <a:pt x="31780" y="7573"/>
                  </a:lnTo>
                  <a:lnTo>
                    <a:pt x="31780" y="6253"/>
                  </a:lnTo>
                  <a:close/>
                  <a:moveTo>
                    <a:pt x="34674" y="6253"/>
                  </a:moveTo>
                  <a:lnTo>
                    <a:pt x="34674" y="7573"/>
                  </a:lnTo>
                  <a:lnTo>
                    <a:pt x="33310" y="7573"/>
                  </a:lnTo>
                  <a:lnTo>
                    <a:pt x="33310" y="6253"/>
                  </a:lnTo>
                  <a:close/>
                  <a:moveTo>
                    <a:pt x="36189" y="6253"/>
                  </a:moveTo>
                  <a:lnTo>
                    <a:pt x="36189" y="7573"/>
                  </a:lnTo>
                  <a:lnTo>
                    <a:pt x="34824" y="7573"/>
                  </a:lnTo>
                  <a:lnTo>
                    <a:pt x="34824" y="6253"/>
                  </a:lnTo>
                  <a:close/>
                  <a:moveTo>
                    <a:pt x="37719" y="6253"/>
                  </a:moveTo>
                  <a:lnTo>
                    <a:pt x="37719" y="7573"/>
                  </a:lnTo>
                  <a:lnTo>
                    <a:pt x="36354" y="7573"/>
                  </a:lnTo>
                  <a:lnTo>
                    <a:pt x="36354" y="6253"/>
                  </a:lnTo>
                  <a:close/>
                  <a:moveTo>
                    <a:pt x="39233" y="6253"/>
                  </a:moveTo>
                  <a:lnTo>
                    <a:pt x="39233" y="7573"/>
                  </a:lnTo>
                  <a:lnTo>
                    <a:pt x="37869" y="7573"/>
                  </a:lnTo>
                  <a:lnTo>
                    <a:pt x="37869" y="6253"/>
                  </a:lnTo>
                  <a:close/>
                  <a:moveTo>
                    <a:pt x="40763" y="6253"/>
                  </a:moveTo>
                  <a:lnTo>
                    <a:pt x="40763" y="7573"/>
                  </a:lnTo>
                  <a:lnTo>
                    <a:pt x="39399" y="7573"/>
                  </a:lnTo>
                  <a:lnTo>
                    <a:pt x="39399" y="6253"/>
                  </a:lnTo>
                  <a:close/>
                  <a:moveTo>
                    <a:pt x="42278" y="6253"/>
                  </a:moveTo>
                  <a:lnTo>
                    <a:pt x="42278" y="7573"/>
                  </a:lnTo>
                  <a:lnTo>
                    <a:pt x="40913" y="7573"/>
                  </a:lnTo>
                  <a:lnTo>
                    <a:pt x="40913" y="6253"/>
                  </a:lnTo>
                  <a:close/>
                  <a:moveTo>
                    <a:pt x="1606" y="7783"/>
                  </a:moveTo>
                  <a:lnTo>
                    <a:pt x="1606" y="9103"/>
                  </a:lnTo>
                  <a:lnTo>
                    <a:pt x="241" y="9103"/>
                  </a:lnTo>
                  <a:lnTo>
                    <a:pt x="241" y="7783"/>
                  </a:lnTo>
                  <a:close/>
                  <a:moveTo>
                    <a:pt x="3120" y="7783"/>
                  </a:moveTo>
                  <a:lnTo>
                    <a:pt x="3120" y="9103"/>
                  </a:lnTo>
                  <a:lnTo>
                    <a:pt x="1756" y="9103"/>
                  </a:lnTo>
                  <a:lnTo>
                    <a:pt x="1756" y="7783"/>
                  </a:lnTo>
                  <a:close/>
                  <a:moveTo>
                    <a:pt x="4650" y="7783"/>
                  </a:moveTo>
                  <a:lnTo>
                    <a:pt x="4650" y="9103"/>
                  </a:lnTo>
                  <a:lnTo>
                    <a:pt x="3286" y="9103"/>
                  </a:lnTo>
                  <a:lnTo>
                    <a:pt x="3286" y="7783"/>
                  </a:lnTo>
                  <a:close/>
                  <a:moveTo>
                    <a:pt x="6165" y="7783"/>
                  </a:moveTo>
                  <a:lnTo>
                    <a:pt x="6165" y="9103"/>
                  </a:lnTo>
                  <a:lnTo>
                    <a:pt x="4800" y="9103"/>
                  </a:lnTo>
                  <a:lnTo>
                    <a:pt x="4800" y="7783"/>
                  </a:lnTo>
                  <a:close/>
                  <a:moveTo>
                    <a:pt x="7679" y="7783"/>
                  </a:moveTo>
                  <a:lnTo>
                    <a:pt x="7679" y="9103"/>
                  </a:lnTo>
                  <a:lnTo>
                    <a:pt x="6315" y="9103"/>
                  </a:lnTo>
                  <a:lnTo>
                    <a:pt x="6315" y="7783"/>
                  </a:lnTo>
                  <a:close/>
                  <a:moveTo>
                    <a:pt x="9209" y="7783"/>
                  </a:moveTo>
                  <a:lnTo>
                    <a:pt x="9209" y="9103"/>
                  </a:lnTo>
                  <a:lnTo>
                    <a:pt x="7845" y="9103"/>
                  </a:lnTo>
                  <a:lnTo>
                    <a:pt x="7845" y="7783"/>
                  </a:lnTo>
                  <a:close/>
                  <a:moveTo>
                    <a:pt x="10724" y="7783"/>
                  </a:moveTo>
                  <a:lnTo>
                    <a:pt x="10724" y="9103"/>
                  </a:lnTo>
                  <a:lnTo>
                    <a:pt x="9359" y="9103"/>
                  </a:lnTo>
                  <a:lnTo>
                    <a:pt x="9359" y="7783"/>
                  </a:lnTo>
                  <a:close/>
                  <a:moveTo>
                    <a:pt x="12238" y="7783"/>
                  </a:moveTo>
                  <a:lnTo>
                    <a:pt x="12238" y="9103"/>
                  </a:lnTo>
                  <a:lnTo>
                    <a:pt x="10874" y="9103"/>
                  </a:lnTo>
                  <a:lnTo>
                    <a:pt x="10874" y="7783"/>
                  </a:lnTo>
                  <a:close/>
                  <a:moveTo>
                    <a:pt x="13768" y="7783"/>
                  </a:moveTo>
                  <a:lnTo>
                    <a:pt x="13768" y="9103"/>
                  </a:lnTo>
                  <a:lnTo>
                    <a:pt x="12404" y="9103"/>
                  </a:lnTo>
                  <a:lnTo>
                    <a:pt x="12404" y="7783"/>
                  </a:lnTo>
                  <a:close/>
                  <a:moveTo>
                    <a:pt x="15283" y="7783"/>
                  </a:moveTo>
                  <a:lnTo>
                    <a:pt x="15283" y="9103"/>
                  </a:lnTo>
                  <a:lnTo>
                    <a:pt x="13918" y="9103"/>
                  </a:lnTo>
                  <a:lnTo>
                    <a:pt x="13918" y="7783"/>
                  </a:lnTo>
                  <a:close/>
                  <a:moveTo>
                    <a:pt x="16797" y="7783"/>
                  </a:moveTo>
                  <a:lnTo>
                    <a:pt x="16797" y="9103"/>
                  </a:lnTo>
                  <a:lnTo>
                    <a:pt x="15433" y="9103"/>
                  </a:lnTo>
                  <a:lnTo>
                    <a:pt x="15433" y="7783"/>
                  </a:lnTo>
                  <a:close/>
                  <a:moveTo>
                    <a:pt x="18327" y="7783"/>
                  </a:moveTo>
                  <a:lnTo>
                    <a:pt x="18327" y="9103"/>
                  </a:lnTo>
                  <a:lnTo>
                    <a:pt x="16963" y="9103"/>
                  </a:lnTo>
                  <a:lnTo>
                    <a:pt x="16963" y="7783"/>
                  </a:lnTo>
                  <a:close/>
                  <a:moveTo>
                    <a:pt x="19842" y="7783"/>
                  </a:moveTo>
                  <a:lnTo>
                    <a:pt x="19842" y="9103"/>
                  </a:lnTo>
                  <a:lnTo>
                    <a:pt x="18477" y="9103"/>
                  </a:lnTo>
                  <a:lnTo>
                    <a:pt x="18477" y="7783"/>
                  </a:lnTo>
                  <a:close/>
                  <a:moveTo>
                    <a:pt x="21356" y="7783"/>
                  </a:moveTo>
                  <a:lnTo>
                    <a:pt x="21356" y="9103"/>
                  </a:lnTo>
                  <a:lnTo>
                    <a:pt x="19992" y="9103"/>
                  </a:lnTo>
                  <a:lnTo>
                    <a:pt x="19992" y="7783"/>
                  </a:lnTo>
                  <a:close/>
                  <a:moveTo>
                    <a:pt x="22886" y="7783"/>
                  </a:moveTo>
                  <a:lnTo>
                    <a:pt x="22886" y="9103"/>
                  </a:lnTo>
                  <a:lnTo>
                    <a:pt x="21522" y="9103"/>
                  </a:lnTo>
                  <a:lnTo>
                    <a:pt x="21522" y="7783"/>
                  </a:lnTo>
                  <a:close/>
                  <a:moveTo>
                    <a:pt x="24402" y="7783"/>
                  </a:moveTo>
                  <a:lnTo>
                    <a:pt x="24402" y="9103"/>
                  </a:lnTo>
                  <a:lnTo>
                    <a:pt x="23036" y="9103"/>
                  </a:lnTo>
                  <a:lnTo>
                    <a:pt x="23036" y="7783"/>
                  </a:lnTo>
                  <a:close/>
                  <a:moveTo>
                    <a:pt x="25736" y="7783"/>
                  </a:moveTo>
                  <a:lnTo>
                    <a:pt x="25736" y="9103"/>
                  </a:lnTo>
                  <a:lnTo>
                    <a:pt x="24551" y="9103"/>
                  </a:lnTo>
                  <a:lnTo>
                    <a:pt x="24551" y="7783"/>
                  </a:lnTo>
                  <a:close/>
                  <a:moveTo>
                    <a:pt x="27251" y="7783"/>
                  </a:moveTo>
                  <a:lnTo>
                    <a:pt x="27251" y="9103"/>
                  </a:lnTo>
                  <a:lnTo>
                    <a:pt x="25886" y="9103"/>
                  </a:lnTo>
                  <a:lnTo>
                    <a:pt x="25886" y="7783"/>
                  </a:lnTo>
                  <a:close/>
                  <a:moveTo>
                    <a:pt x="28781" y="7783"/>
                  </a:moveTo>
                  <a:lnTo>
                    <a:pt x="28781" y="9103"/>
                  </a:lnTo>
                  <a:lnTo>
                    <a:pt x="27415" y="9103"/>
                  </a:lnTo>
                  <a:lnTo>
                    <a:pt x="27415" y="7783"/>
                  </a:lnTo>
                  <a:close/>
                  <a:moveTo>
                    <a:pt x="30115" y="7783"/>
                  </a:moveTo>
                  <a:lnTo>
                    <a:pt x="30115" y="9103"/>
                  </a:lnTo>
                  <a:lnTo>
                    <a:pt x="28931" y="9103"/>
                  </a:lnTo>
                  <a:lnTo>
                    <a:pt x="28931" y="7783"/>
                  </a:lnTo>
                  <a:close/>
                  <a:moveTo>
                    <a:pt x="31630" y="7783"/>
                  </a:moveTo>
                  <a:lnTo>
                    <a:pt x="31630" y="9103"/>
                  </a:lnTo>
                  <a:lnTo>
                    <a:pt x="30265" y="9103"/>
                  </a:lnTo>
                  <a:lnTo>
                    <a:pt x="30265" y="7783"/>
                  </a:lnTo>
                  <a:close/>
                  <a:moveTo>
                    <a:pt x="33160" y="7783"/>
                  </a:moveTo>
                  <a:lnTo>
                    <a:pt x="33160" y="9103"/>
                  </a:lnTo>
                  <a:lnTo>
                    <a:pt x="31780" y="9103"/>
                  </a:lnTo>
                  <a:lnTo>
                    <a:pt x="31780" y="7783"/>
                  </a:lnTo>
                  <a:close/>
                  <a:moveTo>
                    <a:pt x="34674" y="7783"/>
                  </a:moveTo>
                  <a:lnTo>
                    <a:pt x="34674" y="9103"/>
                  </a:lnTo>
                  <a:lnTo>
                    <a:pt x="33310" y="9103"/>
                  </a:lnTo>
                  <a:lnTo>
                    <a:pt x="33310" y="7783"/>
                  </a:lnTo>
                  <a:close/>
                  <a:moveTo>
                    <a:pt x="36189" y="7783"/>
                  </a:moveTo>
                  <a:lnTo>
                    <a:pt x="36189" y="9103"/>
                  </a:lnTo>
                  <a:lnTo>
                    <a:pt x="34824" y="9103"/>
                  </a:lnTo>
                  <a:lnTo>
                    <a:pt x="34824" y="7783"/>
                  </a:lnTo>
                  <a:close/>
                  <a:moveTo>
                    <a:pt x="37719" y="7783"/>
                  </a:moveTo>
                  <a:lnTo>
                    <a:pt x="37719" y="9103"/>
                  </a:lnTo>
                  <a:lnTo>
                    <a:pt x="36354" y="9103"/>
                  </a:lnTo>
                  <a:lnTo>
                    <a:pt x="36354" y="7783"/>
                  </a:lnTo>
                  <a:close/>
                  <a:moveTo>
                    <a:pt x="39233" y="7783"/>
                  </a:moveTo>
                  <a:lnTo>
                    <a:pt x="39233" y="9103"/>
                  </a:lnTo>
                  <a:lnTo>
                    <a:pt x="37869" y="9103"/>
                  </a:lnTo>
                  <a:lnTo>
                    <a:pt x="37869" y="7783"/>
                  </a:lnTo>
                  <a:close/>
                  <a:moveTo>
                    <a:pt x="40763" y="7783"/>
                  </a:moveTo>
                  <a:lnTo>
                    <a:pt x="40763" y="9103"/>
                  </a:lnTo>
                  <a:lnTo>
                    <a:pt x="39399" y="9103"/>
                  </a:lnTo>
                  <a:lnTo>
                    <a:pt x="39399" y="7783"/>
                  </a:lnTo>
                  <a:close/>
                  <a:moveTo>
                    <a:pt x="1606" y="9298"/>
                  </a:moveTo>
                  <a:lnTo>
                    <a:pt x="1606" y="10618"/>
                  </a:lnTo>
                  <a:lnTo>
                    <a:pt x="241" y="10618"/>
                  </a:lnTo>
                  <a:lnTo>
                    <a:pt x="241" y="9298"/>
                  </a:lnTo>
                  <a:close/>
                  <a:moveTo>
                    <a:pt x="3120" y="9298"/>
                  </a:moveTo>
                  <a:lnTo>
                    <a:pt x="3120" y="10618"/>
                  </a:lnTo>
                  <a:lnTo>
                    <a:pt x="1756" y="10618"/>
                  </a:lnTo>
                  <a:lnTo>
                    <a:pt x="1756" y="9298"/>
                  </a:lnTo>
                  <a:close/>
                  <a:moveTo>
                    <a:pt x="4650" y="9298"/>
                  </a:moveTo>
                  <a:lnTo>
                    <a:pt x="4650" y="10618"/>
                  </a:lnTo>
                  <a:lnTo>
                    <a:pt x="3286" y="10618"/>
                  </a:lnTo>
                  <a:lnTo>
                    <a:pt x="3286" y="9298"/>
                  </a:lnTo>
                  <a:close/>
                  <a:moveTo>
                    <a:pt x="6165" y="9298"/>
                  </a:moveTo>
                  <a:lnTo>
                    <a:pt x="6165" y="10618"/>
                  </a:lnTo>
                  <a:lnTo>
                    <a:pt x="4800" y="10618"/>
                  </a:lnTo>
                  <a:lnTo>
                    <a:pt x="4800" y="9298"/>
                  </a:lnTo>
                  <a:close/>
                  <a:moveTo>
                    <a:pt x="7679" y="9298"/>
                  </a:moveTo>
                  <a:lnTo>
                    <a:pt x="7679" y="10618"/>
                  </a:lnTo>
                  <a:lnTo>
                    <a:pt x="6315" y="10618"/>
                  </a:lnTo>
                  <a:lnTo>
                    <a:pt x="6315" y="9298"/>
                  </a:lnTo>
                  <a:close/>
                  <a:moveTo>
                    <a:pt x="9209" y="9298"/>
                  </a:moveTo>
                  <a:lnTo>
                    <a:pt x="9209" y="10618"/>
                  </a:lnTo>
                  <a:lnTo>
                    <a:pt x="7845" y="10618"/>
                  </a:lnTo>
                  <a:lnTo>
                    <a:pt x="7845" y="9298"/>
                  </a:lnTo>
                  <a:close/>
                  <a:moveTo>
                    <a:pt x="10724" y="9298"/>
                  </a:moveTo>
                  <a:lnTo>
                    <a:pt x="10724" y="10618"/>
                  </a:lnTo>
                  <a:lnTo>
                    <a:pt x="9359" y="10618"/>
                  </a:lnTo>
                  <a:lnTo>
                    <a:pt x="9359" y="9298"/>
                  </a:lnTo>
                  <a:close/>
                  <a:moveTo>
                    <a:pt x="12238" y="9298"/>
                  </a:moveTo>
                  <a:lnTo>
                    <a:pt x="12238" y="10618"/>
                  </a:lnTo>
                  <a:lnTo>
                    <a:pt x="10874" y="10618"/>
                  </a:lnTo>
                  <a:lnTo>
                    <a:pt x="10874" y="9298"/>
                  </a:lnTo>
                  <a:close/>
                  <a:moveTo>
                    <a:pt x="13768" y="9298"/>
                  </a:moveTo>
                  <a:lnTo>
                    <a:pt x="13768" y="10618"/>
                  </a:lnTo>
                  <a:lnTo>
                    <a:pt x="12404" y="10618"/>
                  </a:lnTo>
                  <a:lnTo>
                    <a:pt x="12404" y="9298"/>
                  </a:lnTo>
                  <a:close/>
                  <a:moveTo>
                    <a:pt x="15283" y="9298"/>
                  </a:moveTo>
                  <a:lnTo>
                    <a:pt x="15283" y="10618"/>
                  </a:lnTo>
                  <a:lnTo>
                    <a:pt x="13918" y="10618"/>
                  </a:lnTo>
                  <a:lnTo>
                    <a:pt x="13918" y="9298"/>
                  </a:lnTo>
                  <a:close/>
                  <a:moveTo>
                    <a:pt x="16797" y="9298"/>
                  </a:moveTo>
                  <a:lnTo>
                    <a:pt x="16797" y="10618"/>
                  </a:lnTo>
                  <a:lnTo>
                    <a:pt x="15433" y="10618"/>
                  </a:lnTo>
                  <a:lnTo>
                    <a:pt x="15433" y="9298"/>
                  </a:lnTo>
                  <a:close/>
                  <a:moveTo>
                    <a:pt x="18327" y="9298"/>
                  </a:moveTo>
                  <a:lnTo>
                    <a:pt x="18327" y="10618"/>
                  </a:lnTo>
                  <a:lnTo>
                    <a:pt x="16963" y="10618"/>
                  </a:lnTo>
                  <a:lnTo>
                    <a:pt x="16963" y="9298"/>
                  </a:lnTo>
                  <a:close/>
                  <a:moveTo>
                    <a:pt x="19842" y="9298"/>
                  </a:moveTo>
                  <a:lnTo>
                    <a:pt x="19842" y="10618"/>
                  </a:lnTo>
                  <a:lnTo>
                    <a:pt x="18477" y="10618"/>
                  </a:lnTo>
                  <a:lnTo>
                    <a:pt x="18477" y="9298"/>
                  </a:lnTo>
                  <a:close/>
                  <a:moveTo>
                    <a:pt x="21356" y="9298"/>
                  </a:moveTo>
                  <a:lnTo>
                    <a:pt x="21356" y="10618"/>
                  </a:lnTo>
                  <a:lnTo>
                    <a:pt x="19992" y="10618"/>
                  </a:lnTo>
                  <a:lnTo>
                    <a:pt x="19992" y="9298"/>
                  </a:lnTo>
                  <a:close/>
                  <a:moveTo>
                    <a:pt x="22886" y="9298"/>
                  </a:moveTo>
                  <a:lnTo>
                    <a:pt x="22886" y="10618"/>
                  </a:lnTo>
                  <a:lnTo>
                    <a:pt x="21522" y="10618"/>
                  </a:lnTo>
                  <a:lnTo>
                    <a:pt x="21522" y="9298"/>
                  </a:lnTo>
                  <a:close/>
                  <a:moveTo>
                    <a:pt x="24402" y="9298"/>
                  </a:moveTo>
                  <a:lnTo>
                    <a:pt x="24402" y="10618"/>
                  </a:lnTo>
                  <a:lnTo>
                    <a:pt x="23036" y="10618"/>
                  </a:lnTo>
                  <a:lnTo>
                    <a:pt x="23036" y="9298"/>
                  </a:lnTo>
                  <a:close/>
                  <a:moveTo>
                    <a:pt x="25736" y="9298"/>
                  </a:moveTo>
                  <a:lnTo>
                    <a:pt x="25736" y="10618"/>
                  </a:lnTo>
                  <a:lnTo>
                    <a:pt x="24551" y="10618"/>
                  </a:lnTo>
                  <a:lnTo>
                    <a:pt x="24551" y="9298"/>
                  </a:lnTo>
                  <a:close/>
                  <a:moveTo>
                    <a:pt x="27251" y="9298"/>
                  </a:moveTo>
                  <a:lnTo>
                    <a:pt x="27251" y="10618"/>
                  </a:lnTo>
                  <a:lnTo>
                    <a:pt x="25886" y="10618"/>
                  </a:lnTo>
                  <a:lnTo>
                    <a:pt x="25886" y="9298"/>
                  </a:lnTo>
                  <a:close/>
                  <a:moveTo>
                    <a:pt x="28781" y="9298"/>
                  </a:moveTo>
                  <a:lnTo>
                    <a:pt x="28781" y="10618"/>
                  </a:lnTo>
                  <a:lnTo>
                    <a:pt x="27415" y="10618"/>
                  </a:lnTo>
                  <a:lnTo>
                    <a:pt x="27415" y="9298"/>
                  </a:lnTo>
                  <a:close/>
                  <a:moveTo>
                    <a:pt x="30115" y="9298"/>
                  </a:moveTo>
                  <a:lnTo>
                    <a:pt x="30115" y="10618"/>
                  </a:lnTo>
                  <a:lnTo>
                    <a:pt x="28931" y="10618"/>
                  </a:lnTo>
                  <a:lnTo>
                    <a:pt x="28931" y="9298"/>
                  </a:lnTo>
                  <a:close/>
                  <a:moveTo>
                    <a:pt x="31630" y="9298"/>
                  </a:moveTo>
                  <a:lnTo>
                    <a:pt x="31630" y="10618"/>
                  </a:lnTo>
                  <a:lnTo>
                    <a:pt x="30265" y="10618"/>
                  </a:lnTo>
                  <a:lnTo>
                    <a:pt x="30265" y="9298"/>
                  </a:lnTo>
                  <a:close/>
                  <a:moveTo>
                    <a:pt x="33160" y="9298"/>
                  </a:moveTo>
                  <a:lnTo>
                    <a:pt x="33160" y="10618"/>
                  </a:lnTo>
                  <a:lnTo>
                    <a:pt x="31780" y="10618"/>
                  </a:lnTo>
                  <a:lnTo>
                    <a:pt x="31780" y="9298"/>
                  </a:lnTo>
                  <a:close/>
                  <a:moveTo>
                    <a:pt x="1606" y="10812"/>
                  </a:moveTo>
                  <a:lnTo>
                    <a:pt x="1606" y="12132"/>
                  </a:lnTo>
                  <a:lnTo>
                    <a:pt x="241" y="12132"/>
                  </a:lnTo>
                  <a:lnTo>
                    <a:pt x="241" y="10812"/>
                  </a:lnTo>
                  <a:close/>
                  <a:moveTo>
                    <a:pt x="3120" y="10812"/>
                  </a:moveTo>
                  <a:lnTo>
                    <a:pt x="3120" y="12132"/>
                  </a:lnTo>
                  <a:lnTo>
                    <a:pt x="1756" y="12132"/>
                  </a:lnTo>
                  <a:lnTo>
                    <a:pt x="1756" y="10812"/>
                  </a:lnTo>
                  <a:close/>
                  <a:moveTo>
                    <a:pt x="4650" y="10812"/>
                  </a:moveTo>
                  <a:lnTo>
                    <a:pt x="4650" y="12132"/>
                  </a:lnTo>
                  <a:lnTo>
                    <a:pt x="3286" y="12132"/>
                  </a:lnTo>
                  <a:lnTo>
                    <a:pt x="3286" y="10812"/>
                  </a:lnTo>
                  <a:close/>
                  <a:moveTo>
                    <a:pt x="6165" y="10812"/>
                  </a:moveTo>
                  <a:lnTo>
                    <a:pt x="6165" y="12132"/>
                  </a:lnTo>
                  <a:lnTo>
                    <a:pt x="4800" y="12132"/>
                  </a:lnTo>
                  <a:lnTo>
                    <a:pt x="4800" y="10812"/>
                  </a:lnTo>
                  <a:close/>
                  <a:moveTo>
                    <a:pt x="7679" y="10812"/>
                  </a:moveTo>
                  <a:lnTo>
                    <a:pt x="7679" y="12132"/>
                  </a:lnTo>
                  <a:lnTo>
                    <a:pt x="6315" y="12132"/>
                  </a:lnTo>
                  <a:lnTo>
                    <a:pt x="6315" y="10812"/>
                  </a:lnTo>
                  <a:close/>
                  <a:moveTo>
                    <a:pt x="9209" y="10812"/>
                  </a:moveTo>
                  <a:lnTo>
                    <a:pt x="9209" y="12132"/>
                  </a:lnTo>
                  <a:lnTo>
                    <a:pt x="7845" y="12132"/>
                  </a:lnTo>
                  <a:lnTo>
                    <a:pt x="7845" y="10812"/>
                  </a:lnTo>
                  <a:close/>
                  <a:moveTo>
                    <a:pt x="12238" y="10812"/>
                  </a:moveTo>
                  <a:lnTo>
                    <a:pt x="12238" y="12132"/>
                  </a:lnTo>
                  <a:lnTo>
                    <a:pt x="10874" y="12132"/>
                  </a:lnTo>
                  <a:lnTo>
                    <a:pt x="10874" y="10812"/>
                  </a:lnTo>
                  <a:close/>
                  <a:moveTo>
                    <a:pt x="13768" y="10812"/>
                  </a:moveTo>
                  <a:lnTo>
                    <a:pt x="13768" y="12132"/>
                  </a:lnTo>
                  <a:lnTo>
                    <a:pt x="12404" y="12132"/>
                  </a:lnTo>
                  <a:lnTo>
                    <a:pt x="12404" y="10812"/>
                  </a:lnTo>
                  <a:close/>
                  <a:moveTo>
                    <a:pt x="15283" y="10812"/>
                  </a:moveTo>
                  <a:lnTo>
                    <a:pt x="15283" y="12132"/>
                  </a:lnTo>
                  <a:lnTo>
                    <a:pt x="13918" y="12132"/>
                  </a:lnTo>
                  <a:lnTo>
                    <a:pt x="13918" y="10812"/>
                  </a:lnTo>
                  <a:close/>
                  <a:moveTo>
                    <a:pt x="16797" y="10812"/>
                  </a:moveTo>
                  <a:lnTo>
                    <a:pt x="16797" y="12132"/>
                  </a:lnTo>
                  <a:lnTo>
                    <a:pt x="15433" y="12132"/>
                  </a:lnTo>
                  <a:lnTo>
                    <a:pt x="15433" y="10812"/>
                  </a:lnTo>
                  <a:close/>
                  <a:moveTo>
                    <a:pt x="18327" y="10812"/>
                  </a:moveTo>
                  <a:lnTo>
                    <a:pt x="18327" y="12132"/>
                  </a:lnTo>
                  <a:lnTo>
                    <a:pt x="16963" y="12132"/>
                  </a:lnTo>
                  <a:lnTo>
                    <a:pt x="16963" y="10812"/>
                  </a:lnTo>
                  <a:close/>
                  <a:moveTo>
                    <a:pt x="19842" y="10812"/>
                  </a:moveTo>
                  <a:lnTo>
                    <a:pt x="19842" y="12132"/>
                  </a:lnTo>
                  <a:lnTo>
                    <a:pt x="18477" y="12132"/>
                  </a:lnTo>
                  <a:lnTo>
                    <a:pt x="18477" y="10812"/>
                  </a:lnTo>
                  <a:close/>
                  <a:moveTo>
                    <a:pt x="30115" y="10812"/>
                  </a:moveTo>
                  <a:lnTo>
                    <a:pt x="30115" y="12132"/>
                  </a:lnTo>
                  <a:lnTo>
                    <a:pt x="28931" y="12132"/>
                  </a:lnTo>
                  <a:lnTo>
                    <a:pt x="28931" y="10812"/>
                  </a:lnTo>
                  <a:close/>
                  <a:moveTo>
                    <a:pt x="1606" y="12342"/>
                  </a:moveTo>
                  <a:lnTo>
                    <a:pt x="1606" y="13662"/>
                  </a:lnTo>
                  <a:lnTo>
                    <a:pt x="241" y="13662"/>
                  </a:lnTo>
                  <a:lnTo>
                    <a:pt x="241" y="12342"/>
                  </a:lnTo>
                  <a:close/>
                  <a:moveTo>
                    <a:pt x="6165" y="12342"/>
                  </a:moveTo>
                  <a:lnTo>
                    <a:pt x="6165" y="13662"/>
                  </a:lnTo>
                  <a:lnTo>
                    <a:pt x="4800" y="13662"/>
                  </a:lnTo>
                  <a:lnTo>
                    <a:pt x="4800" y="12342"/>
                  </a:lnTo>
                  <a:close/>
                  <a:moveTo>
                    <a:pt x="1516" y="0"/>
                  </a:moveTo>
                  <a:cubicBezTo>
                    <a:pt x="676" y="0"/>
                    <a:pt x="1" y="690"/>
                    <a:pt x="1" y="1530"/>
                  </a:cubicBezTo>
                  <a:lnTo>
                    <a:pt x="1" y="14427"/>
                  </a:lnTo>
                  <a:lnTo>
                    <a:pt x="91" y="14427"/>
                  </a:lnTo>
                  <a:cubicBezTo>
                    <a:pt x="136" y="14427"/>
                    <a:pt x="181" y="14427"/>
                    <a:pt x="241" y="14442"/>
                  </a:cubicBezTo>
                  <a:lnTo>
                    <a:pt x="241" y="13857"/>
                  </a:lnTo>
                  <a:lnTo>
                    <a:pt x="1606" y="13857"/>
                  </a:lnTo>
                  <a:lnTo>
                    <a:pt x="1606" y="14427"/>
                  </a:lnTo>
                  <a:cubicBezTo>
                    <a:pt x="1650" y="14412"/>
                    <a:pt x="1710" y="14397"/>
                    <a:pt x="1756" y="14382"/>
                  </a:cubicBezTo>
                  <a:lnTo>
                    <a:pt x="1756" y="13857"/>
                  </a:lnTo>
                  <a:lnTo>
                    <a:pt x="2580" y="13857"/>
                  </a:lnTo>
                  <a:cubicBezTo>
                    <a:pt x="2626" y="13842"/>
                    <a:pt x="2686" y="13827"/>
                    <a:pt x="2730" y="13812"/>
                  </a:cubicBezTo>
                  <a:cubicBezTo>
                    <a:pt x="2790" y="13797"/>
                    <a:pt x="2806" y="13797"/>
                    <a:pt x="2850" y="13767"/>
                  </a:cubicBezTo>
                  <a:cubicBezTo>
                    <a:pt x="2880" y="13752"/>
                    <a:pt x="2896" y="13722"/>
                    <a:pt x="2926" y="13707"/>
                  </a:cubicBezTo>
                  <a:cubicBezTo>
                    <a:pt x="2940" y="13692"/>
                    <a:pt x="2970" y="13677"/>
                    <a:pt x="2986" y="13662"/>
                  </a:cubicBezTo>
                  <a:lnTo>
                    <a:pt x="1756" y="13662"/>
                  </a:lnTo>
                  <a:lnTo>
                    <a:pt x="1756" y="12342"/>
                  </a:lnTo>
                  <a:lnTo>
                    <a:pt x="3120" y="12342"/>
                  </a:lnTo>
                  <a:lnTo>
                    <a:pt x="3120" y="13572"/>
                  </a:lnTo>
                  <a:cubicBezTo>
                    <a:pt x="3136" y="13557"/>
                    <a:pt x="3166" y="13557"/>
                    <a:pt x="3180" y="13542"/>
                  </a:cubicBezTo>
                  <a:cubicBezTo>
                    <a:pt x="3210" y="13527"/>
                    <a:pt x="3240" y="13512"/>
                    <a:pt x="3286" y="13497"/>
                  </a:cubicBezTo>
                  <a:lnTo>
                    <a:pt x="3286" y="12342"/>
                  </a:lnTo>
                  <a:lnTo>
                    <a:pt x="4650" y="12342"/>
                  </a:lnTo>
                  <a:lnTo>
                    <a:pt x="4650" y="13662"/>
                  </a:lnTo>
                  <a:lnTo>
                    <a:pt x="4500" y="13662"/>
                  </a:lnTo>
                  <a:cubicBezTo>
                    <a:pt x="4620" y="13752"/>
                    <a:pt x="4755" y="13842"/>
                    <a:pt x="4905" y="13857"/>
                  </a:cubicBezTo>
                  <a:lnTo>
                    <a:pt x="5085" y="13857"/>
                  </a:lnTo>
                  <a:cubicBezTo>
                    <a:pt x="5256" y="13846"/>
                    <a:pt x="5434" y="13798"/>
                    <a:pt x="5604" y="13798"/>
                  </a:cubicBezTo>
                  <a:cubicBezTo>
                    <a:pt x="5673" y="13798"/>
                    <a:pt x="5740" y="13806"/>
                    <a:pt x="5805" y="13827"/>
                  </a:cubicBezTo>
                  <a:cubicBezTo>
                    <a:pt x="5869" y="13843"/>
                    <a:pt x="5930" y="13850"/>
                    <a:pt x="5987" y="13850"/>
                  </a:cubicBezTo>
                  <a:cubicBezTo>
                    <a:pt x="6197" y="13850"/>
                    <a:pt x="6370" y="13756"/>
                    <a:pt x="6569" y="13662"/>
                  </a:cubicBezTo>
                  <a:lnTo>
                    <a:pt x="6315" y="13662"/>
                  </a:lnTo>
                  <a:lnTo>
                    <a:pt x="6315" y="12342"/>
                  </a:lnTo>
                  <a:lnTo>
                    <a:pt x="7679" y="12342"/>
                  </a:lnTo>
                  <a:lnTo>
                    <a:pt x="7679" y="13092"/>
                  </a:lnTo>
                  <a:lnTo>
                    <a:pt x="7695" y="13092"/>
                  </a:lnTo>
                  <a:cubicBezTo>
                    <a:pt x="7739" y="13078"/>
                    <a:pt x="7785" y="13048"/>
                    <a:pt x="7845" y="13048"/>
                  </a:cubicBezTo>
                  <a:lnTo>
                    <a:pt x="7845" y="12342"/>
                  </a:lnTo>
                  <a:lnTo>
                    <a:pt x="9179" y="12342"/>
                  </a:lnTo>
                  <a:cubicBezTo>
                    <a:pt x="9254" y="12282"/>
                    <a:pt x="9314" y="12222"/>
                    <a:pt x="9389" y="12178"/>
                  </a:cubicBezTo>
                  <a:cubicBezTo>
                    <a:pt x="9404" y="12162"/>
                    <a:pt x="9434" y="12148"/>
                    <a:pt x="9464" y="12132"/>
                  </a:cubicBezTo>
                  <a:lnTo>
                    <a:pt x="9359" y="12132"/>
                  </a:lnTo>
                  <a:lnTo>
                    <a:pt x="9359" y="10812"/>
                  </a:lnTo>
                  <a:lnTo>
                    <a:pt x="10724" y="10812"/>
                  </a:lnTo>
                  <a:lnTo>
                    <a:pt x="10724" y="12132"/>
                  </a:lnTo>
                  <a:lnTo>
                    <a:pt x="10034" y="12132"/>
                  </a:lnTo>
                  <a:cubicBezTo>
                    <a:pt x="10109" y="12208"/>
                    <a:pt x="10169" y="12282"/>
                    <a:pt x="10214" y="12328"/>
                  </a:cubicBezTo>
                  <a:cubicBezTo>
                    <a:pt x="10229" y="12328"/>
                    <a:pt x="10229" y="12328"/>
                    <a:pt x="10229" y="12342"/>
                  </a:cubicBezTo>
                  <a:lnTo>
                    <a:pt x="10724" y="12342"/>
                  </a:lnTo>
                  <a:lnTo>
                    <a:pt x="10724" y="12642"/>
                  </a:lnTo>
                  <a:cubicBezTo>
                    <a:pt x="10769" y="12658"/>
                    <a:pt x="10829" y="12658"/>
                    <a:pt x="10874" y="12658"/>
                  </a:cubicBezTo>
                  <a:lnTo>
                    <a:pt x="10874" y="12342"/>
                  </a:lnTo>
                  <a:lnTo>
                    <a:pt x="12238" y="12342"/>
                  </a:lnTo>
                  <a:lnTo>
                    <a:pt x="12238" y="12882"/>
                  </a:lnTo>
                  <a:lnTo>
                    <a:pt x="12404" y="12882"/>
                  </a:lnTo>
                  <a:lnTo>
                    <a:pt x="12404" y="12342"/>
                  </a:lnTo>
                  <a:lnTo>
                    <a:pt x="13768" y="12342"/>
                  </a:lnTo>
                  <a:lnTo>
                    <a:pt x="13768" y="13437"/>
                  </a:lnTo>
                  <a:cubicBezTo>
                    <a:pt x="13768" y="13437"/>
                    <a:pt x="13784" y="13452"/>
                    <a:pt x="13798" y="13452"/>
                  </a:cubicBezTo>
                  <a:cubicBezTo>
                    <a:pt x="13828" y="13482"/>
                    <a:pt x="13874" y="13497"/>
                    <a:pt x="13918" y="13497"/>
                  </a:cubicBezTo>
                  <a:lnTo>
                    <a:pt x="13918" y="12342"/>
                  </a:lnTo>
                  <a:lnTo>
                    <a:pt x="15283" y="12342"/>
                  </a:lnTo>
                  <a:lnTo>
                    <a:pt x="15283" y="13392"/>
                  </a:lnTo>
                  <a:lnTo>
                    <a:pt x="15433" y="13392"/>
                  </a:lnTo>
                  <a:lnTo>
                    <a:pt x="15433" y="12342"/>
                  </a:lnTo>
                  <a:lnTo>
                    <a:pt x="16797" y="12342"/>
                  </a:lnTo>
                  <a:lnTo>
                    <a:pt x="16797" y="13482"/>
                  </a:lnTo>
                  <a:cubicBezTo>
                    <a:pt x="16857" y="13467"/>
                    <a:pt x="16903" y="13452"/>
                    <a:pt x="16963" y="13437"/>
                  </a:cubicBezTo>
                  <a:lnTo>
                    <a:pt x="16963" y="12342"/>
                  </a:lnTo>
                  <a:lnTo>
                    <a:pt x="18327" y="12342"/>
                  </a:lnTo>
                  <a:lnTo>
                    <a:pt x="18327" y="12702"/>
                  </a:lnTo>
                  <a:cubicBezTo>
                    <a:pt x="18357" y="12672"/>
                    <a:pt x="18387" y="12658"/>
                    <a:pt x="18447" y="12642"/>
                  </a:cubicBezTo>
                  <a:cubicBezTo>
                    <a:pt x="18447" y="12642"/>
                    <a:pt x="18463" y="12628"/>
                    <a:pt x="18477" y="12628"/>
                  </a:cubicBezTo>
                  <a:lnTo>
                    <a:pt x="18477" y="12342"/>
                  </a:lnTo>
                  <a:lnTo>
                    <a:pt x="19842" y="12342"/>
                  </a:lnTo>
                  <a:lnTo>
                    <a:pt x="19842" y="12598"/>
                  </a:lnTo>
                  <a:cubicBezTo>
                    <a:pt x="19887" y="12568"/>
                    <a:pt x="19947" y="12538"/>
                    <a:pt x="19992" y="12508"/>
                  </a:cubicBezTo>
                  <a:lnTo>
                    <a:pt x="19992" y="12342"/>
                  </a:lnTo>
                  <a:lnTo>
                    <a:pt x="20352" y="12342"/>
                  </a:lnTo>
                  <a:cubicBezTo>
                    <a:pt x="20367" y="12328"/>
                    <a:pt x="20382" y="12328"/>
                    <a:pt x="20397" y="12312"/>
                  </a:cubicBezTo>
                  <a:cubicBezTo>
                    <a:pt x="20502" y="12268"/>
                    <a:pt x="20607" y="12208"/>
                    <a:pt x="20712" y="12132"/>
                  </a:cubicBezTo>
                  <a:lnTo>
                    <a:pt x="19992" y="12132"/>
                  </a:lnTo>
                  <a:lnTo>
                    <a:pt x="19992" y="10812"/>
                  </a:lnTo>
                  <a:lnTo>
                    <a:pt x="21356" y="10812"/>
                  </a:lnTo>
                  <a:lnTo>
                    <a:pt x="21356" y="11742"/>
                  </a:lnTo>
                  <a:cubicBezTo>
                    <a:pt x="21416" y="11712"/>
                    <a:pt x="21462" y="11698"/>
                    <a:pt x="21522" y="11682"/>
                  </a:cubicBezTo>
                  <a:lnTo>
                    <a:pt x="21522" y="10812"/>
                  </a:lnTo>
                  <a:lnTo>
                    <a:pt x="22886" y="10812"/>
                  </a:lnTo>
                  <a:lnTo>
                    <a:pt x="22886" y="11352"/>
                  </a:lnTo>
                  <a:cubicBezTo>
                    <a:pt x="22932" y="11368"/>
                    <a:pt x="22992" y="11382"/>
                    <a:pt x="23036" y="11382"/>
                  </a:cubicBezTo>
                  <a:lnTo>
                    <a:pt x="23036" y="10812"/>
                  </a:lnTo>
                  <a:lnTo>
                    <a:pt x="24402" y="10812"/>
                  </a:lnTo>
                  <a:lnTo>
                    <a:pt x="24402" y="11578"/>
                  </a:lnTo>
                  <a:cubicBezTo>
                    <a:pt x="24446" y="11562"/>
                    <a:pt x="24506" y="11562"/>
                    <a:pt x="24551" y="11562"/>
                  </a:cubicBezTo>
                  <a:lnTo>
                    <a:pt x="24551" y="10812"/>
                  </a:lnTo>
                  <a:lnTo>
                    <a:pt x="25736" y="10812"/>
                  </a:lnTo>
                  <a:lnTo>
                    <a:pt x="25736" y="12132"/>
                  </a:lnTo>
                  <a:lnTo>
                    <a:pt x="25691" y="12132"/>
                  </a:lnTo>
                  <a:cubicBezTo>
                    <a:pt x="25751" y="12192"/>
                    <a:pt x="25826" y="12252"/>
                    <a:pt x="25916" y="12268"/>
                  </a:cubicBezTo>
                  <a:cubicBezTo>
                    <a:pt x="25986" y="12287"/>
                    <a:pt x="26072" y="12292"/>
                    <a:pt x="26162" y="12292"/>
                  </a:cubicBezTo>
                  <a:cubicBezTo>
                    <a:pt x="26284" y="12292"/>
                    <a:pt x="26412" y="12282"/>
                    <a:pt x="26515" y="12282"/>
                  </a:cubicBezTo>
                  <a:cubicBezTo>
                    <a:pt x="26635" y="12268"/>
                    <a:pt x="26755" y="12238"/>
                    <a:pt x="26891" y="12208"/>
                  </a:cubicBezTo>
                  <a:cubicBezTo>
                    <a:pt x="26965" y="12192"/>
                    <a:pt x="27041" y="12162"/>
                    <a:pt x="27115" y="12132"/>
                  </a:cubicBezTo>
                  <a:lnTo>
                    <a:pt x="25886" y="12132"/>
                  </a:lnTo>
                  <a:lnTo>
                    <a:pt x="25886" y="10812"/>
                  </a:lnTo>
                  <a:lnTo>
                    <a:pt x="27251" y="10812"/>
                  </a:lnTo>
                  <a:lnTo>
                    <a:pt x="27251" y="12088"/>
                  </a:lnTo>
                  <a:cubicBezTo>
                    <a:pt x="27311" y="12072"/>
                    <a:pt x="27355" y="12042"/>
                    <a:pt x="27415" y="12028"/>
                  </a:cubicBezTo>
                  <a:lnTo>
                    <a:pt x="27415" y="10812"/>
                  </a:lnTo>
                  <a:lnTo>
                    <a:pt x="28781" y="10812"/>
                  </a:lnTo>
                  <a:lnTo>
                    <a:pt x="28781" y="12132"/>
                  </a:lnTo>
                  <a:lnTo>
                    <a:pt x="27775" y="12132"/>
                  </a:lnTo>
                  <a:cubicBezTo>
                    <a:pt x="27791" y="12148"/>
                    <a:pt x="27805" y="12178"/>
                    <a:pt x="27835" y="12192"/>
                  </a:cubicBezTo>
                  <a:cubicBezTo>
                    <a:pt x="27895" y="12222"/>
                    <a:pt x="27971" y="12298"/>
                    <a:pt x="28015" y="12328"/>
                  </a:cubicBezTo>
                  <a:cubicBezTo>
                    <a:pt x="28031" y="12328"/>
                    <a:pt x="28031" y="12328"/>
                    <a:pt x="28045" y="12342"/>
                  </a:cubicBezTo>
                  <a:lnTo>
                    <a:pt x="28751" y="12342"/>
                  </a:lnTo>
                  <a:cubicBezTo>
                    <a:pt x="28915" y="12312"/>
                    <a:pt x="29081" y="12252"/>
                    <a:pt x="29261" y="12208"/>
                  </a:cubicBezTo>
                  <a:cubicBezTo>
                    <a:pt x="29261" y="12208"/>
                    <a:pt x="29381" y="12162"/>
                    <a:pt x="29411" y="12162"/>
                  </a:cubicBezTo>
                  <a:cubicBezTo>
                    <a:pt x="29501" y="12178"/>
                    <a:pt x="29545" y="12282"/>
                    <a:pt x="29620" y="12342"/>
                  </a:cubicBezTo>
                  <a:lnTo>
                    <a:pt x="30070" y="12342"/>
                  </a:lnTo>
                  <a:cubicBezTo>
                    <a:pt x="30205" y="12282"/>
                    <a:pt x="30325" y="12222"/>
                    <a:pt x="30415" y="12178"/>
                  </a:cubicBezTo>
                  <a:cubicBezTo>
                    <a:pt x="30460" y="12162"/>
                    <a:pt x="30490" y="12148"/>
                    <a:pt x="30535" y="12132"/>
                  </a:cubicBezTo>
                  <a:lnTo>
                    <a:pt x="30265" y="12132"/>
                  </a:lnTo>
                  <a:lnTo>
                    <a:pt x="30265" y="10812"/>
                  </a:lnTo>
                  <a:lnTo>
                    <a:pt x="31630" y="10812"/>
                  </a:lnTo>
                  <a:lnTo>
                    <a:pt x="31630" y="11848"/>
                  </a:lnTo>
                  <a:cubicBezTo>
                    <a:pt x="31661" y="11858"/>
                    <a:pt x="31693" y="11869"/>
                    <a:pt x="31725" y="11869"/>
                  </a:cubicBezTo>
                  <a:cubicBezTo>
                    <a:pt x="31738" y="11869"/>
                    <a:pt x="31751" y="11867"/>
                    <a:pt x="31764" y="11862"/>
                  </a:cubicBezTo>
                  <a:lnTo>
                    <a:pt x="31780" y="11862"/>
                  </a:lnTo>
                  <a:lnTo>
                    <a:pt x="31780" y="10812"/>
                  </a:lnTo>
                  <a:lnTo>
                    <a:pt x="33160" y="10812"/>
                  </a:lnTo>
                  <a:lnTo>
                    <a:pt x="33160" y="11158"/>
                  </a:lnTo>
                  <a:cubicBezTo>
                    <a:pt x="33204" y="11142"/>
                    <a:pt x="33250" y="11128"/>
                    <a:pt x="33310" y="11112"/>
                  </a:cubicBezTo>
                  <a:lnTo>
                    <a:pt x="33310" y="10812"/>
                  </a:lnTo>
                  <a:lnTo>
                    <a:pt x="34000" y="10812"/>
                  </a:lnTo>
                  <a:cubicBezTo>
                    <a:pt x="34014" y="10768"/>
                    <a:pt x="34030" y="10722"/>
                    <a:pt x="34074" y="10678"/>
                  </a:cubicBezTo>
                  <a:cubicBezTo>
                    <a:pt x="34090" y="10662"/>
                    <a:pt x="34104" y="10632"/>
                    <a:pt x="34120" y="10618"/>
                  </a:cubicBezTo>
                  <a:lnTo>
                    <a:pt x="33310" y="10618"/>
                  </a:lnTo>
                  <a:lnTo>
                    <a:pt x="33310" y="9298"/>
                  </a:lnTo>
                  <a:lnTo>
                    <a:pt x="34674" y="9298"/>
                  </a:lnTo>
                  <a:lnTo>
                    <a:pt x="34674" y="10258"/>
                  </a:lnTo>
                  <a:cubicBezTo>
                    <a:pt x="34719" y="10242"/>
                    <a:pt x="34749" y="10228"/>
                    <a:pt x="34794" y="10198"/>
                  </a:cubicBezTo>
                  <a:cubicBezTo>
                    <a:pt x="34809" y="10198"/>
                    <a:pt x="34809" y="10182"/>
                    <a:pt x="34824" y="10182"/>
                  </a:cubicBezTo>
                  <a:lnTo>
                    <a:pt x="34824" y="9298"/>
                  </a:lnTo>
                  <a:lnTo>
                    <a:pt x="36189" y="9298"/>
                  </a:lnTo>
                  <a:lnTo>
                    <a:pt x="36189" y="9748"/>
                  </a:lnTo>
                  <a:cubicBezTo>
                    <a:pt x="36249" y="9733"/>
                    <a:pt x="36294" y="9718"/>
                    <a:pt x="36354" y="9703"/>
                  </a:cubicBezTo>
                  <a:lnTo>
                    <a:pt x="36354" y="9298"/>
                  </a:lnTo>
                  <a:lnTo>
                    <a:pt x="37719" y="9298"/>
                  </a:lnTo>
                  <a:lnTo>
                    <a:pt x="37719" y="9898"/>
                  </a:lnTo>
                  <a:cubicBezTo>
                    <a:pt x="37733" y="9913"/>
                    <a:pt x="37749" y="9943"/>
                    <a:pt x="37763" y="9973"/>
                  </a:cubicBezTo>
                  <a:cubicBezTo>
                    <a:pt x="37793" y="9973"/>
                    <a:pt x="37839" y="9973"/>
                    <a:pt x="37869" y="9958"/>
                  </a:cubicBezTo>
                  <a:lnTo>
                    <a:pt x="37869" y="9298"/>
                  </a:lnTo>
                  <a:lnTo>
                    <a:pt x="39233" y="9298"/>
                  </a:lnTo>
                  <a:lnTo>
                    <a:pt x="39233" y="9583"/>
                  </a:lnTo>
                  <a:cubicBezTo>
                    <a:pt x="39293" y="9583"/>
                    <a:pt x="39339" y="9568"/>
                    <a:pt x="39399" y="9568"/>
                  </a:cubicBezTo>
                  <a:lnTo>
                    <a:pt x="39399" y="9298"/>
                  </a:lnTo>
                  <a:lnTo>
                    <a:pt x="40763" y="9298"/>
                  </a:lnTo>
                  <a:lnTo>
                    <a:pt x="40763" y="9328"/>
                  </a:lnTo>
                  <a:cubicBezTo>
                    <a:pt x="40793" y="9313"/>
                    <a:pt x="40838" y="9298"/>
                    <a:pt x="40883" y="9298"/>
                  </a:cubicBezTo>
                  <a:cubicBezTo>
                    <a:pt x="41018" y="9253"/>
                    <a:pt x="41288" y="9193"/>
                    <a:pt x="41483" y="9103"/>
                  </a:cubicBezTo>
                  <a:lnTo>
                    <a:pt x="40913" y="9103"/>
                  </a:lnTo>
                  <a:lnTo>
                    <a:pt x="40913" y="7783"/>
                  </a:lnTo>
                  <a:lnTo>
                    <a:pt x="42278" y="7783"/>
                  </a:lnTo>
                  <a:lnTo>
                    <a:pt x="42278" y="8099"/>
                  </a:lnTo>
                  <a:lnTo>
                    <a:pt x="42292" y="8099"/>
                  </a:lnTo>
                  <a:cubicBezTo>
                    <a:pt x="42352" y="8069"/>
                    <a:pt x="42398" y="8053"/>
                    <a:pt x="42428" y="8023"/>
                  </a:cubicBezTo>
                  <a:lnTo>
                    <a:pt x="42428" y="7783"/>
                  </a:lnTo>
                  <a:lnTo>
                    <a:pt x="42622" y="7783"/>
                  </a:lnTo>
                  <a:cubicBezTo>
                    <a:pt x="42712" y="7679"/>
                    <a:pt x="42848" y="7619"/>
                    <a:pt x="42982" y="7573"/>
                  </a:cubicBezTo>
                  <a:lnTo>
                    <a:pt x="42428" y="7573"/>
                  </a:lnTo>
                  <a:lnTo>
                    <a:pt x="42428" y="6253"/>
                  </a:lnTo>
                  <a:lnTo>
                    <a:pt x="43732" y="6253"/>
                  </a:lnTo>
                  <a:lnTo>
                    <a:pt x="43732" y="7319"/>
                  </a:lnTo>
                  <a:cubicBezTo>
                    <a:pt x="43778" y="7303"/>
                    <a:pt x="43838" y="7289"/>
                    <a:pt x="43882" y="7273"/>
                  </a:cubicBezTo>
                  <a:lnTo>
                    <a:pt x="43882" y="6253"/>
                  </a:lnTo>
                  <a:lnTo>
                    <a:pt x="45187" y="6253"/>
                  </a:lnTo>
                  <a:lnTo>
                    <a:pt x="45187" y="7379"/>
                  </a:lnTo>
                  <a:cubicBezTo>
                    <a:pt x="45232" y="7379"/>
                    <a:pt x="45277" y="7349"/>
                    <a:pt x="45337" y="7333"/>
                  </a:cubicBezTo>
                  <a:lnTo>
                    <a:pt x="45337" y="6253"/>
                  </a:lnTo>
                  <a:lnTo>
                    <a:pt x="46102" y="6253"/>
                  </a:lnTo>
                  <a:cubicBezTo>
                    <a:pt x="46147" y="6193"/>
                    <a:pt x="46192" y="6119"/>
                    <a:pt x="46192" y="6059"/>
                  </a:cubicBezTo>
                  <a:lnTo>
                    <a:pt x="45337" y="6059"/>
                  </a:lnTo>
                  <a:lnTo>
                    <a:pt x="45337" y="4784"/>
                  </a:lnTo>
                  <a:lnTo>
                    <a:pt x="46627" y="4784"/>
                  </a:lnTo>
                  <a:lnTo>
                    <a:pt x="46627" y="5159"/>
                  </a:lnTo>
                  <a:lnTo>
                    <a:pt x="46642" y="5143"/>
                  </a:lnTo>
                  <a:cubicBezTo>
                    <a:pt x="46687" y="5113"/>
                    <a:pt x="46747" y="5099"/>
                    <a:pt x="46792" y="5069"/>
                  </a:cubicBezTo>
                  <a:lnTo>
                    <a:pt x="46792" y="4784"/>
                  </a:lnTo>
                  <a:lnTo>
                    <a:pt x="47317" y="4784"/>
                  </a:lnTo>
                  <a:cubicBezTo>
                    <a:pt x="47347" y="4754"/>
                    <a:pt x="47391" y="4724"/>
                    <a:pt x="47421" y="4694"/>
                  </a:cubicBezTo>
                  <a:cubicBezTo>
                    <a:pt x="47497" y="4649"/>
                    <a:pt x="47541" y="4619"/>
                    <a:pt x="47587" y="4574"/>
                  </a:cubicBezTo>
                  <a:lnTo>
                    <a:pt x="46792" y="4574"/>
                  </a:lnTo>
                  <a:lnTo>
                    <a:pt x="46792" y="3299"/>
                  </a:lnTo>
                  <a:lnTo>
                    <a:pt x="48081" y="3299"/>
                  </a:lnTo>
                  <a:lnTo>
                    <a:pt x="48081" y="3524"/>
                  </a:lnTo>
                  <a:cubicBezTo>
                    <a:pt x="48111" y="3509"/>
                    <a:pt x="48127" y="3494"/>
                    <a:pt x="48141" y="3479"/>
                  </a:cubicBezTo>
                  <a:cubicBezTo>
                    <a:pt x="48157" y="3464"/>
                    <a:pt x="48201" y="3449"/>
                    <a:pt x="48247" y="3419"/>
                  </a:cubicBezTo>
                  <a:lnTo>
                    <a:pt x="48247" y="3299"/>
                  </a:lnTo>
                  <a:lnTo>
                    <a:pt x="48351" y="3299"/>
                  </a:lnTo>
                  <a:cubicBezTo>
                    <a:pt x="48337" y="3239"/>
                    <a:pt x="48201" y="3179"/>
                    <a:pt x="48171" y="3134"/>
                  </a:cubicBezTo>
                  <a:cubicBezTo>
                    <a:pt x="48127" y="3044"/>
                    <a:pt x="48157" y="2940"/>
                    <a:pt x="48247" y="2820"/>
                  </a:cubicBezTo>
                  <a:lnTo>
                    <a:pt x="48247" y="1814"/>
                  </a:lnTo>
                  <a:lnTo>
                    <a:pt x="49537" y="1814"/>
                  </a:lnTo>
                  <a:lnTo>
                    <a:pt x="49537" y="1860"/>
                  </a:lnTo>
                  <a:cubicBezTo>
                    <a:pt x="49537" y="1844"/>
                    <a:pt x="49537" y="1814"/>
                    <a:pt x="49551" y="1784"/>
                  </a:cubicBezTo>
                  <a:cubicBezTo>
                    <a:pt x="49567" y="1664"/>
                    <a:pt x="49597" y="1590"/>
                    <a:pt x="49657" y="1500"/>
                  </a:cubicBezTo>
                  <a:cubicBezTo>
                    <a:pt x="49671" y="1484"/>
                    <a:pt x="49671" y="1454"/>
                    <a:pt x="49687" y="1440"/>
                  </a:cubicBezTo>
                  <a:lnTo>
                    <a:pt x="49687" y="240"/>
                  </a:lnTo>
                  <a:lnTo>
                    <a:pt x="50886" y="240"/>
                  </a:lnTo>
                  <a:cubicBezTo>
                    <a:pt x="50931" y="210"/>
                    <a:pt x="50946" y="180"/>
                    <a:pt x="50961" y="134"/>
                  </a:cubicBezTo>
                  <a:cubicBezTo>
                    <a:pt x="50976" y="104"/>
                    <a:pt x="50976" y="44"/>
                    <a:pt x="50961" y="0"/>
                  </a:cubicBezTo>
                  <a:close/>
                </a:path>
              </a:pathLst>
            </a:custGeom>
            <a:solidFill>
              <a:schemeClr val="accent4"/>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253" name="Google Shape;253;p34"/>
            <p:cNvSpPr/>
            <p:nvPr/>
          </p:nvSpPr>
          <p:spPr>
            <a:xfrm>
              <a:off x="621925" y="3608700"/>
              <a:ext cx="1312625" cy="397925"/>
            </a:xfrm>
            <a:custGeom>
              <a:avLst/>
              <a:gdLst/>
              <a:ahLst/>
              <a:cxnLst/>
              <a:rect l="l" t="t" r="r" b="b"/>
              <a:pathLst>
                <a:path w="52505" h="15917" extrusionOk="0">
                  <a:moveTo>
                    <a:pt x="49221" y="1"/>
                  </a:moveTo>
                  <a:cubicBezTo>
                    <a:pt x="49221" y="91"/>
                    <a:pt x="49205" y="151"/>
                    <a:pt x="49161" y="241"/>
                  </a:cubicBezTo>
                  <a:cubicBezTo>
                    <a:pt x="49085" y="391"/>
                    <a:pt x="48995" y="526"/>
                    <a:pt x="48965" y="691"/>
                  </a:cubicBezTo>
                  <a:cubicBezTo>
                    <a:pt x="48905" y="961"/>
                    <a:pt x="49115" y="1186"/>
                    <a:pt x="49251" y="1396"/>
                  </a:cubicBezTo>
                  <a:cubicBezTo>
                    <a:pt x="49355" y="1590"/>
                    <a:pt x="49385" y="1680"/>
                    <a:pt x="49191" y="1816"/>
                  </a:cubicBezTo>
                  <a:cubicBezTo>
                    <a:pt x="49071" y="1906"/>
                    <a:pt x="48921" y="1980"/>
                    <a:pt x="48845" y="2116"/>
                  </a:cubicBezTo>
                  <a:cubicBezTo>
                    <a:pt x="48711" y="2340"/>
                    <a:pt x="48861" y="2476"/>
                    <a:pt x="48981" y="2656"/>
                  </a:cubicBezTo>
                  <a:cubicBezTo>
                    <a:pt x="49071" y="2776"/>
                    <a:pt x="49041" y="2880"/>
                    <a:pt x="48891" y="2940"/>
                  </a:cubicBezTo>
                  <a:cubicBezTo>
                    <a:pt x="48785" y="2986"/>
                    <a:pt x="48665" y="2986"/>
                    <a:pt x="48545" y="3030"/>
                  </a:cubicBezTo>
                  <a:cubicBezTo>
                    <a:pt x="48395" y="3076"/>
                    <a:pt x="48275" y="3166"/>
                    <a:pt x="48155" y="3270"/>
                  </a:cubicBezTo>
                  <a:cubicBezTo>
                    <a:pt x="47946" y="3436"/>
                    <a:pt x="47856" y="3586"/>
                    <a:pt x="47856" y="3840"/>
                  </a:cubicBezTo>
                  <a:cubicBezTo>
                    <a:pt x="47871" y="4020"/>
                    <a:pt x="47871" y="4156"/>
                    <a:pt x="47961" y="4306"/>
                  </a:cubicBezTo>
                  <a:cubicBezTo>
                    <a:pt x="48051" y="4455"/>
                    <a:pt x="48155" y="4560"/>
                    <a:pt x="48215" y="4710"/>
                  </a:cubicBezTo>
                  <a:cubicBezTo>
                    <a:pt x="48245" y="4770"/>
                    <a:pt x="48261" y="4830"/>
                    <a:pt x="48291" y="4875"/>
                  </a:cubicBezTo>
                  <a:cubicBezTo>
                    <a:pt x="48291" y="4935"/>
                    <a:pt x="48321" y="4980"/>
                    <a:pt x="48351" y="5010"/>
                  </a:cubicBezTo>
                  <a:cubicBezTo>
                    <a:pt x="48365" y="5025"/>
                    <a:pt x="48381" y="5025"/>
                    <a:pt x="48395" y="5040"/>
                  </a:cubicBezTo>
                  <a:cubicBezTo>
                    <a:pt x="48425" y="5145"/>
                    <a:pt x="47886" y="5310"/>
                    <a:pt x="47796" y="5370"/>
                  </a:cubicBezTo>
                  <a:cubicBezTo>
                    <a:pt x="47646" y="5460"/>
                    <a:pt x="47496" y="5520"/>
                    <a:pt x="47376" y="5655"/>
                  </a:cubicBezTo>
                  <a:cubicBezTo>
                    <a:pt x="47346" y="5700"/>
                    <a:pt x="47316" y="5760"/>
                    <a:pt x="47271" y="5805"/>
                  </a:cubicBezTo>
                  <a:cubicBezTo>
                    <a:pt x="47211" y="5865"/>
                    <a:pt x="47106" y="5880"/>
                    <a:pt x="47016" y="5910"/>
                  </a:cubicBezTo>
                  <a:cubicBezTo>
                    <a:pt x="46701" y="6015"/>
                    <a:pt x="46371" y="6120"/>
                    <a:pt x="46131" y="6345"/>
                  </a:cubicBezTo>
                  <a:cubicBezTo>
                    <a:pt x="45952" y="6495"/>
                    <a:pt x="45966" y="6645"/>
                    <a:pt x="45952" y="6855"/>
                  </a:cubicBezTo>
                  <a:cubicBezTo>
                    <a:pt x="45936" y="6929"/>
                    <a:pt x="45922" y="7005"/>
                    <a:pt x="45922" y="7065"/>
                  </a:cubicBezTo>
                  <a:cubicBezTo>
                    <a:pt x="45922" y="7139"/>
                    <a:pt x="45966" y="7185"/>
                    <a:pt x="45982" y="7259"/>
                  </a:cubicBezTo>
                  <a:cubicBezTo>
                    <a:pt x="45982" y="7409"/>
                    <a:pt x="45742" y="7455"/>
                    <a:pt x="45652" y="7575"/>
                  </a:cubicBezTo>
                  <a:cubicBezTo>
                    <a:pt x="45606" y="7635"/>
                    <a:pt x="45622" y="7665"/>
                    <a:pt x="45592" y="7725"/>
                  </a:cubicBezTo>
                  <a:cubicBezTo>
                    <a:pt x="45546" y="7815"/>
                    <a:pt x="45502" y="7889"/>
                    <a:pt x="45456" y="7979"/>
                  </a:cubicBezTo>
                  <a:cubicBezTo>
                    <a:pt x="45412" y="8069"/>
                    <a:pt x="45396" y="8175"/>
                    <a:pt x="45292" y="8219"/>
                  </a:cubicBezTo>
                  <a:cubicBezTo>
                    <a:pt x="45219" y="8247"/>
                    <a:pt x="45145" y="8256"/>
                    <a:pt x="45071" y="8256"/>
                  </a:cubicBezTo>
                  <a:cubicBezTo>
                    <a:pt x="44943" y="8256"/>
                    <a:pt x="44814" y="8229"/>
                    <a:pt x="44692" y="8219"/>
                  </a:cubicBezTo>
                  <a:cubicBezTo>
                    <a:pt x="44512" y="8219"/>
                    <a:pt x="44302" y="8309"/>
                    <a:pt x="44136" y="8369"/>
                  </a:cubicBezTo>
                  <a:cubicBezTo>
                    <a:pt x="43882" y="8445"/>
                    <a:pt x="43612" y="8535"/>
                    <a:pt x="43462" y="8775"/>
                  </a:cubicBezTo>
                  <a:cubicBezTo>
                    <a:pt x="43386" y="8909"/>
                    <a:pt x="43342" y="8999"/>
                    <a:pt x="43236" y="9105"/>
                  </a:cubicBezTo>
                  <a:cubicBezTo>
                    <a:pt x="43176" y="9149"/>
                    <a:pt x="43116" y="9225"/>
                    <a:pt x="43056" y="9269"/>
                  </a:cubicBezTo>
                  <a:cubicBezTo>
                    <a:pt x="42982" y="9299"/>
                    <a:pt x="42922" y="9315"/>
                    <a:pt x="42847" y="9359"/>
                  </a:cubicBezTo>
                  <a:cubicBezTo>
                    <a:pt x="42832" y="9375"/>
                    <a:pt x="42712" y="9449"/>
                    <a:pt x="42712" y="9509"/>
                  </a:cubicBezTo>
                  <a:cubicBezTo>
                    <a:pt x="42697" y="9584"/>
                    <a:pt x="42772" y="9614"/>
                    <a:pt x="42757" y="9689"/>
                  </a:cubicBezTo>
                  <a:cubicBezTo>
                    <a:pt x="42709" y="9694"/>
                    <a:pt x="42662" y="9696"/>
                    <a:pt x="42615" y="9696"/>
                  </a:cubicBezTo>
                  <a:cubicBezTo>
                    <a:pt x="42500" y="9696"/>
                    <a:pt x="42385" y="9685"/>
                    <a:pt x="42272" y="9685"/>
                  </a:cubicBezTo>
                  <a:cubicBezTo>
                    <a:pt x="42182" y="9685"/>
                    <a:pt x="42093" y="9692"/>
                    <a:pt x="42007" y="9719"/>
                  </a:cubicBezTo>
                  <a:cubicBezTo>
                    <a:pt x="41902" y="9764"/>
                    <a:pt x="41857" y="9794"/>
                    <a:pt x="41767" y="9884"/>
                  </a:cubicBezTo>
                  <a:cubicBezTo>
                    <a:pt x="41722" y="9929"/>
                    <a:pt x="41677" y="9959"/>
                    <a:pt x="41587" y="9974"/>
                  </a:cubicBezTo>
                  <a:cubicBezTo>
                    <a:pt x="41525" y="9990"/>
                    <a:pt x="41464" y="9995"/>
                    <a:pt x="41402" y="9995"/>
                  </a:cubicBezTo>
                  <a:cubicBezTo>
                    <a:pt x="41205" y="9995"/>
                    <a:pt x="41007" y="9936"/>
                    <a:pt x="40810" y="9936"/>
                  </a:cubicBezTo>
                  <a:cubicBezTo>
                    <a:pt x="40769" y="9936"/>
                    <a:pt x="40728" y="9938"/>
                    <a:pt x="40687" y="9944"/>
                  </a:cubicBezTo>
                  <a:cubicBezTo>
                    <a:pt x="40553" y="9974"/>
                    <a:pt x="40433" y="10019"/>
                    <a:pt x="40297" y="10034"/>
                  </a:cubicBezTo>
                  <a:cubicBezTo>
                    <a:pt x="40261" y="10040"/>
                    <a:pt x="40225" y="10042"/>
                    <a:pt x="40188" y="10042"/>
                  </a:cubicBezTo>
                  <a:cubicBezTo>
                    <a:pt x="39934" y="10042"/>
                    <a:pt x="39661" y="9921"/>
                    <a:pt x="39413" y="9869"/>
                  </a:cubicBezTo>
                  <a:cubicBezTo>
                    <a:pt x="39263" y="9854"/>
                    <a:pt x="39053" y="9734"/>
                    <a:pt x="38947" y="9614"/>
                  </a:cubicBezTo>
                  <a:cubicBezTo>
                    <a:pt x="38873" y="9539"/>
                    <a:pt x="38887" y="9435"/>
                    <a:pt x="38843" y="9345"/>
                  </a:cubicBezTo>
                  <a:cubicBezTo>
                    <a:pt x="38767" y="9225"/>
                    <a:pt x="38633" y="9179"/>
                    <a:pt x="38527" y="9075"/>
                  </a:cubicBezTo>
                  <a:cubicBezTo>
                    <a:pt x="38437" y="8985"/>
                    <a:pt x="38393" y="8849"/>
                    <a:pt x="38243" y="8819"/>
                  </a:cubicBezTo>
                  <a:cubicBezTo>
                    <a:pt x="38182" y="8792"/>
                    <a:pt x="38099" y="8783"/>
                    <a:pt x="38013" y="8783"/>
                  </a:cubicBezTo>
                  <a:cubicBezTo>
                    <a:pt x="37909" y="8783"/>
                    <a:pt x="37800" y="8796"/>
                    <a:pt x="37718" y="8805"/>
                  </a:cubicBezTo>
                  <a:cubicBezTo>
                    <a:pt x="37538" y="8819"/>
                    <a:pt x="37433" y="8879"/>
                    <a:pt x="37313" y="8999"/>
                  </a:cubicBezTo>
                  <a:cubicBezTo>
                    <a:pt x="37178" y="9135"/>
                    <a:pt x="36998" y="9179"/>
                    <a:pt x="36863" y="9299"/>
                  </a:cubicBezTo>
                  <a:cubicBezTo>
                    <a:pt x="36773" y="9389"/>
                    <a:pt x="36848" y="9435"/>
                    <a:pt x="36818" y="9539"/>
                  </a:cubicBezTo>
                  <a:cubicBezTo>
                    <a:pt x="36788" y="9599"/>
                    <a:pt x="36743" y="9629"/>
                    <a:pt x="36683" y="9674"/>
                  </a:cubicBezTo>
                  <a:cubicBezTo>
                    <a:pt x="36625" y="9721"/>
                    <a:pt x="36574" y="9736"/>
                    <a:pt x="36523" y="9736"/>
                  </a:cubicBezTo>
                  <a:cubicBezTo>
                    <a:pt x="36443" y="9736"/>
                    <a:pt x="36364" y="9698"/>
                    <a:pt x="36263" y="9689"/>
                  </a:cubicBezTo>
                  <a:cubicBezTo>
                    <a:pt x="36241" y="9686"/>
                    <a:pt x="36218" y="9684"/>
                    <a:pt x="36194" y="9684"/>
                  </a:cubicBezTo>
                  <a:cubicBezTo>
                    <a:pt x="36002" y="9684"/>
                    <a:pt x="35794" y="9785"/>
                    <a:pt x="35634" y="9839"/>
                  </a:cubicBezTo>
                  <a:cubicBezTo>
                    <a:pt x="35484" y="9914"/>
                    <a:pt x="35034" y="10019"/>
                    <a:pt x="35048" y="10259"/>
                  </a:cubicBezTo>
                  <a:cubicBezTo>
                    <a:pt x="35048" y="10409"/>
                    <a:pt x="35244" y="10394"/>
                    <a:pt x="35244" y="10514"/>
                  </a:cubicBezTo>
                  <a:cubicBezTo>
                    <a:pt x="35094" y="10589"/>
                    <a:pt x="34928" y="10649"/>
                    <a:pt x="34794" y="10769"/>
                  </a:cubicBezTo>
                  <a:cubicBezTo>
                    <a:pt x="34688" y="10874"/>
                    <a:pt x="34704" y="10919"/>
                    <a:pt x="34734" y="11069"/>
                  </a:cubicBezTo>
                  <a:cubicBezTo>
                    <a:pt x="34748" y="11114"/>
                    <a:pt x="34778" y="11219"/>
                    <a:pt x="34748" y="11264"/>
                  </a:cubicBezTo>
                  <a:cubicBezTo>
                    <a:pt x="34688" y="11354"/>
                    <a:pt x="34538" y="11324"/>
                    <a:pt x="34464" y="11369"/>
                  </a:cubicBezTo>
                  <a:cubicBezTo>
                    <a:pt x="34434" y="11399"/>
                    <a:pt x="34404" y="11444"/>
                    <a:pt x="34358" y="11474"/>
                  </a:cubicBezTo>
                  <a:cubicBezTo>
                    <a:pt x="34298" y="11519"/>
                    <a:pt x="34194" y="11519"/>
                    <a:pt x="34118" y="11564"/>
                  </a:cubicBezTo>
                  <a:cubicBezTo>
                    <a:pt x="33938" y="11654"/>
                    <a:pt x="33774" y="11818"/>
                    <a:pt x="33578" y="11894"/>
                  </a:cubicBezTo>
                  <a:cubicBezTo>
                    <a:pt x="33144" y="12058"/>
                    <a:pt x="32784" y="12328"/>
                    <a:pt x="32364" y="12524"/>
                  </a:cubicBezTo>
                  <a:cubicBezTo>
                    <a:pt x="32169" y="12628"/>
                    <a:pt x="31929" y="12764"/>
                    <a:pt x="31704" y="12794"/>
                  </a:cubicBezTo>
                  <a:cubicBezTo>
                    <a:pt x="31506" y="12806"/>
                    <a:pt x="31318" y="12880"/>
                    <a:pt x="31116" y="12880"/>
                  </a:cubicBezTo>
                  <a:cubicBezTo>
                    <a:pt x="31073" y="12880"/>
                    <a:pt x="31029" y="12876"/>
                    <a:pt x="30984" y="12868"/>
                  </a:cubicBezTo>
                  <a:cubicBezTo>
                    <a:pt x="30950" y="12864"/>
                    <a:pt x="30915" y="12862"/>
                    <a:pt x="30880" y="12862"/>
                  </a:cubicBezTo>
                  <a:cubicBezTo>
                    <a:pt x="30600" y="12862"/>
                    <a:pt x="30319" y="12985"/>
                    <a:pt x="30021" y="12985"/>
                  </a:cubicBezTo>
                  <a:cubicBezTo>
                    <a:pt x="29973" y="12985"/>
                    <a:pt x="29924" y="12981"/>
                    <a:pt x="29875" y="12974"/>
                  </a:cubicBezTo>
                  <a:cubicBezTo>
                    <a:pt x="29695" y="12944"/>
                    <a:pt x="29575" y="12824"/>
                    <a:pt x="29425" y="12764"/>
                  </a:cubicBezTo>
                  <a:cubicBezTo>
                    <a:pt x="29348" y="12733"/>
                    <a:pt x="29268" y="12730"/>
                    <a:pt x="29185" y="12730"/>
                  </a:cubicBezTo>
                  <a:cubicBezTo>
                    <a:pt x="29161" y="12730"/>
                    <a:pt x="29138" y="12730"/>
                    <a:pt x="29114" y="12730"/>
                  </a:cubicBezTo>
                  <a:cubicBezTo>
                    <a:pt x="29058" y="12730"/>
                    <a:pt x="29001" y="12729"/>
                    <a:pt x="28945" y="12718"/>
                  </a:cubicBezTo>
                  <a:cubicBezTo>
                    <a:pt x="28659" y="12688"/>
                    <a:pt x="28345" y="12658"/>
                    <a:pt x="28059" y="12598"/>
                  </a:cubicBezTo>
                  <a:cubicBezTo>
                    <a:pt x="27955" y="12584"/>
                    <a:pt x="27865" y="12568"/>
                    <a:pt x="27789" y="12494"/>
                  </a:cubicBezTo>
                  <a:cubicBezTo>
                    <a:pt x="27745" y="12448"/>
                    <a:pt x="27729" y="12374"/>
                    <a:pt x="27685" y="12344"/>
                  </a:cubicBezTo>
                  <a:cubicBezTo>
                    <a:pt x="27619" y="12296"/>
                    <a:pt x="27543" y="12286"/>
                    <a:pt x="27466" y="12286"/>
                  </a:cubicBezTo>
                  <a:cubicBezTo>
                    <a:pt x="27414" y="12286"/>
                    <a:pt x="27362" y="12291"/>
                    <a:pt x="27310" y="12291"/>
                  </a:cubicBezTo>
                  <a:cubicBezTo>
                    <a:pt x="27247" y="12291"/>
                    <a:pt x="27185" y="12284"/>
                    <a:pt x="27130" y="12254"/>
                  </a:cubicBezTo>
                  <a:cubicBezTo>
                    <a:pt x="27010" y="12194"/>
                    <a:pt x="26950" y="12104"/>
                    <a:pt x="26875" y="11998"/>
                  </a:cubicBezTo>
                  <a:cubicBezTo>
                    <a:pt x="26755" y="11804"/>
                    <a:pt x="26770" y="11519"/>
                    <a:pt x="26545" y="11429"/>
                  </a:cubicBezTo>
                  <a:cubicBezTo>
                    <a:pt x="26140" y="11264"/>
                    <a:pt x="25705" y="11249"/>
                    <a:pt x="25270" y="11219"/>
                  </a:cubicBezTo>
                  <a:cubicBezTo>
                    <a:pt x="25060" y="11204"/>
                    <a:pt x="24836" y="11159"/>
                    <a:pt x="24640" y="11129"/>
                  </a:cubicBezTo>
                  <a:cubicBezTo>
                    <a:pt x="24416" y="11099"/>
                    <a:pt x="24280" y="11054"/>
                    <a:pt x="24160" y="10874"/>
                  </a:cubicBezTo>
                  <a:cubicBezTo>
                    <a:pt x="24100" y="10784"/>
                    <a:pt x="24100" y="10754"/>
                    <a:pt x="23996" y="10724"/>
                  </a:cubicBezTo>
                  <a:cubicBezTo>
                    <a:pt x="23936" y="10694"/>
                    <a:pt x="23876" y="10694"/>
                    <a:pt x="23816" y="10664"/>
                  </a:cubicBezTo>
                  <a:cubicBezTo>
                    <a:pt x="23696" y="10604"/>
                    <a:pt x="23636" y="10529"/>
                    <a:pt x="23500" y="10529"/>
                  </a:cubicBezTo>
                  <a:cubicBezTo>
                    <a:pt x="23459" y="10525"/>
                    <a:pt x="23419" y="10523"/>
                    <a:pt x="23381" y="10523"/>
                  </a:cubicBezTo>
                  <a:cubicBezTo>
                    <a:pt x="23117" y="10523"/>
                    <a:pt x="22930" y="10613"/>
                    <a:pt x="22720" y="10784"/>
                  </a:cubicBezTo>
                  <a:cubicBezTo>
                    <a:pt x="22646" y="10844"/>
                    <a:pt x="22556" y="10964"/>
                    <a:pt x="22526" y="11069"/>
                  </a:cubicBezTo>
                  <a:cubicBezTo>
                    <a:pt x="22511" y="11099"/>
                    <a:pt x="22526" y="11129"/>
                    <a:pt x="22511" y="11159"/>
                  </a:cubicBezTo>
                  <a:cubicBezTo>
                    <a:pt x="22496" y="11219"/>
                    <a:pt x="22421" y="11279"/>
                    <a:pt x="22376" y="11309"/>
                  </a:cubicBezTo>
                  <a:cubicBezTo>
                    <a:pt x="22076" y="11594"/>
                    <a:pt x="21686" y="11684"/>
                    <a:pt x="21386" y="11954"/>
                  </a:cubicBezTo>
                  <a:cubicBezTo>
                    <a:pt x="21296" y="12028"/>
                    <a:pt x="21191" y="12104"/>
                    <a:pt x="21116" y="12194"/>
                  </a:cubicBezTo>
                  <a:cubicBezTo>
                    <a:pt x="21071" y="12238"/>
                    <a:pt x="21041" y="12298"/>
                    <a:pt x="21011" y="12344"/>
                  </a:cubicBezTo>
                  <a:cubicBezTo>
                    <a:pt x="20936" y="12464"/>
                    <a:pt x="20861" y="12584"/>
                    <a:pt x="20786" y="12718"/>
                  </a:cubicBezTo>
                  <a:cubicBezTo>
                    <a:pt x="20741" y="12794"/>
                    <a:pt x="20696" y="12868"/>
                    <a:pt x="20606" y="12884"/>
                  </a:cubicBezTo>
                  <a:cubicBezTo>
                    <a:pt x="20555" y="12899"/>
                    <a:pt x="20482" y="12902"/>
                    <a:pt x="20408" y="12902"/>
                  </a:cubicBezTo>
                  <a:cubicBezTo>
                    <a:pt x="20332" y="12902"/>
                    <a:pt x="20255" y="12898"/>
                    <a:pt x="20201" y="12898"/>
                  </a:cubicBezTo>
                  <a:cubicBezTo>
                    <a:pt x="20081" y="12884"/>
                    <a:pt x="19961" y="12884"/>
                    <a:pt x="19841" y="12884"/>
                  </a:cubicBezTo>
                  <a:cubicBezTo>
                    <a:pt x="19677" y="12884"/>
                    <a:pt x="19587" y="12944"/>
                    <a:pt x="19467" y="13018"/>
                  </a:cubicBezTo>
                  <a:cubicBezTo>
                    <a:pt x="19421" y="13048"/>
                    <a:pt x="19407" y="13048"/>
                    <a:pt x="19377" y="13078"/>
                  </a:cubicBezTo>
                  <a:cubicBezTo>
                    <a:pt x="19331" y="13108"/>
                    <a:pt x="19301" y="13168"/>
                    <a:pt x="19257" y="13198"/>
                  </a:cubicBezTo>
                  <a:cubicBezTo>
                    <a:pt x="19167" y="13288"/>
                    <a:pt x="19091" y="13364"/>
                    <a:pt x="18987" y="13424"/>
                  </a:cubicBezTo>
                  <a:cubicBezTo>
                    <a:pt x="18749" y="13577"/>
                    <a:pt x="18590" y="13665"/>
                    <a:pt x="18315" y="13665"/>
                  </a:cubicBezTo>
                  <a:cubicBezTo>
                    <a:pt x="18295" y="13665"/>
                    <a:pt x="18273" y="13665"/>
                    <a:pt x="18251" y="13664"/>
                  </a:cubicBezTo>
                  <a:cubicBezTo>
                    <a:pt x="18213" y="13664"/>
                    <a:pt x="18167" y="13660"/>
                    <a:pt x="18122" y="13660"/>
                  </a:cubicBezTo>
                  <a:cubicBezTo>
                    <a:pt x="18077" y="13660"/>
                    <a:pt x="18033" y="13663"/>
                    <a:pt x="17997" y="13678"/>
                  </a:cubicBezTo>
                  <a:cubicBezTo>
                    <a:pt x="17937" y="13708"/>
                    <a:pt x="17877" y="13784"/>
                    <a:pt x="17817" y="13814"/>
                  </a:cubicBezTo>
                  <a:cubicBezTo>
                    <a:pt x="17621" y="13918"/>
                    <a:pt x="17471" y="14098"/>
                    <a:pt x="17262" y="14188"/>
                  </a:cubicBezTo>
                  <a:cubicBezTo>
                    <a:pt x="17164" y="14218"/>
                    <a:pt x="17059" y="14218"/>
                    <a:pt x="16952" y="14218"/>
                  </a:cubicBezTo>
                  <a:cubicBezTo>
                    <a:pt x="16846" y="14218"/>
                    <a:pt x="16737" y="14218"/>
                    <a:pt x="16632" y="14248"/>
                  </a:cubicBezTo>
                  <a:cubicBezTo>
                    <a:pt x="16535" y="14261"/>
                    <a:pt x="16439" y="14302"/>
                    <a:pt x="16350" y="14302"/>
                  </a:cubicBezTo>
                  <a:cubicBezTo>
                    <a:pt x="16329" y="14302"/>
                    <a:pt x="16308" y="14299"/>
                    <a:pt x="16287" y="14294"/>
                  </a:cubicBezTo>
                  <a:cubicBezTo>
                    <a:pt x="16212" y="14294"/>
                    <a:pt x="16152" y="14234"/>
                    <a:pt x="16077" y="14218"/>
                  </a:cubicBezTo>
                  <a:cubicBezTo>
                    <a:pt x="15912" y="14174"/>
                    <a:pt x="15732" y="14174"/>
                    <a:pt x="15552" y="14158"/>
                  </a:cubicBezTo>
                  <a:cubicBezTo>
                    <a:pt x="15357" y="14144"/>
                    <a:pt x="15282" y="14054"/>
                    <a:pt x="15118" y="13978"/>
                  </a:cubicBezTo>
                  <a:cubicBezTo>
                    <a:pt x="14908" y="13874"/>
                    <a:pt x="14668" y="13904"/>
                    <a:pt x="14472" y="13768"/>
                  </a:cubicBezTo>
                  <a:cubicBezTo>
                    <a:pt x="14398" y="13708"/>
                    <a:pt x="14338" y="13618"/>
                    <a:pt x="14262" y="13574"/>
                  </a:cubicBezTo>
                  <a:cubicBezTo>
                    <a:pt x="14172" y="13498"/>
                    <a:pt x="14052" y="13454"/>
                    <a:pt x="13948" y="13438"/>
                  </a:cubicBezTo>
                  <a:cubicBezTo>
                    <a:pt x="13692" y="13378"/>
                    <a:pt x="13482" y="13274"/>
                    <a:pt x="13258" y="13184"/>
                  </a:cubicBezTo>
                  <a:cubicBezTo>
                    <a:pt x="13078" y="13108"/>
                    <a:pt x="12882" y="13064"/>
                    <a:pt x="12702" y="12974"/>
                  </a:cubicBezTo>
                  <a:cubicBezTo>
                    <a:pt x="12642" y="12958"/>
                    <a:pt x="12598" y="12944"/>
                    <a:pt x="12552" y="12914"/>
                  </a:cubicBezTo>
                  <a:cubicBezTo>
                    <a:pt x="12522" y="12868"/>
                    <a:pt x="12492" y="12824"/>
                    <a:pt x="12462" y="12794"/>
                  </a:cubicBezTo>
                  <a:cubicBezTo>
                    <a:pt x="12388" y="12748"/>
                    <a:pt x="12253" y="12734"/>
                    <a:pt x="12178" y="12718"/>
                  </a:cubicBezTo>
                  <a:cubicBezTo>
                    <a:pt x="11968" y="12688"/>
                    <a:pt x="11848" y="12644"/>
                    <a:pt x="11668" y="12524"/>
                  </a:cubicBezTo>
                  <a:cubicBezTo>
                    <a:pt x="11368" y="12332"/>
                    <a:pt x="11001" y="12236"/>
                    <a:pt x="10643" y="12236"/>
                  </a:cubicBezTo>
                  <a:cubicBezTo>
                    <a:pt x="10554" y="12236"/>
                    <a:pt x="10465" y="12242"/>
                    <a:pt x="10378" y="12254"/>
                  </a:cubicBezTo>
                  <a:cubicBezTo>
                    <a:pt x="10183" y="12268"/>
                    <a:pt x="9973" y="12314"/>
                    <a:pt x="9793" y="12374"/>
                  </a:cubicBezTo>
                  <a:cubicBezTo>
                    <a:pt x="9629" y="12448"/>
                    <a:pt x="9479" y="12554"/>
                    <a:pt x="9313" y="12644"/>
                  </a:cubicBezTo>
                  <a:cubicBezTo>
                    <a:pt x="9133" y="12718"/>
                    <a:pt x="8939" y="12794"/>
                    <a:pt x="8743" y="12884"/>
                  </a:cubicBezTo>
                  <a:cubicBezTo>
                    <a:pt x="8549" y="12988"/>
                    <a:pt x="8369" y="13108"/>
                    <a:pt x="8189" y="13228"/>
                  </a:cubicBezTo>
                  <a:cubicBezTo>
                    <a:pt x="7963" y="13364"/>
                    <a:pt x="7723" y="13334"/>
                    <a:pt x="7483" y="13438"/>
                  </a:cubicBezTo>
                  <a:cubicBezTo>
                    <a:pt x="7334" y="13496"/>
                    <a:pt x="7044" y="13677"/>
                    <a:pt x="6828" y="13677"/>
                  </a:cubicBezTo>
                  <a:cubicBezTo>
                    <a:pt x="6763" y="13677"/>
                    <a:pt x="6705" y="13660"/>
                    <a:pt x="6659" y="13618"/>
                  </a:cubicBezTo>
                  <a:cubicBezTo>
                    <a:pt x="6599" y="13544"/>
                    <a:pt x="6584" y="13438"/>
                    <a:pt x="6524" y="13364"/>
                  </a:cubicBezTo>
                  <a:cubicBezTo>
                    <a:pt x="6449" y="13274"/>
                    <a:pt x="6404" y="13258"/>
                    <a:pt x="6299" y="13214"/>
                  </a:cubicBezTo>
                  <a:cubicBezTo>
                    <a:pt x="6194" y="13168"/>
                    <a:pt x="6119" y="13078"/>
                    <a:pt x="6014" y="13034"/>
                  </a:cubicBezTo>
                  <a:cubicBezTo>
                    <a:pt x="5928" y="12985"/>
                    <a:pt x="5811" y="12964"/>
                    <a:pt x="5687" y="12964"/>
                  </a:cubicBezTo>
                  <a:cubicBezTo>
                    <a:pt x="5465" y="12964"/>
                    <a:pt x="5219" y="13033"/>
                    <a:pt x="5084" y="13138"/>
                  </a:cubicBezTo>
                  <a:cubicBezTo>
                    <a:pt x="4964" y="13228"/>
                    <a:pt x="4874" y="13408"/>
                    <a:pt x="4784" y="13528"/>
                  </a:cubicBezTo>
                  <a:cubicBezTo>
                    <a:pt x="4680" y="13664"/>
                    <a:pt x="4560" y="13694"/>
                    <a:pt x="4410" y="13768"/>
                  </a:cubicBezTo>
                  <a:cubicBezTo>
                    <a:pt x="4266" y="13849"/>
                    <a:pt x="4096" y="13865"/>
                    <a:pt x="3924" y="13865"/>
                  </a:cubicBezTo>
                  <a:cubicBezTo>
                    <a:pt x="3809" y="13865"/>
                    <a:pt x="3693" y="13858"/>
                    <a:pt x="3584" y="13858"/>
                  </a:cubicBezTo>
                  <a:cubicBezTo>
                    <a:pt x="3450" y="13874"/>
                    <a:pt x="3330" y="13904"/>
                    <a:pt x="3224" y="13964"/>
                  </a:cubicBezTo>
                  <a:cubicBezTo>
                    <a:pt x="3074" y="14068"/>
                    <a:pt x="2850" y="14218"/>
                    <a:pt x="2730" y="14368"/>
                  </a:cubicBezTo>
                  <a:cubicBezTo>
                    <a:pt x="2640" y="14474"/>
                    <a:pt x="2564" y="14594"/>
                    <a:pt x="2444" y="14668"/>
                  </a:cubicBezTo>
                  <a:cubicBezTo>
                    <a:pt x="2370" y="14713"/>
                    <a:pt x="2264" y="14713"/>
                    <a:pt x="2190" y="14743"/>
                  </a:cubicBezTo>
                  <a:cubicBezTo>
                    <a:pt x="2054" y="14788"/>
                    <a:pt x="1935" y="14863"/>
                    <a:pt x="1800" y="14893"/>
                  </a:cubicBezTo>
                  <a:cubicBezTo>
                    <a:pt x="1753" y="14901"/>
                    <a:pt x="1706" y="14904"/>
                    <a:pt x="1659" y="14904"/>
                  </a:cubicBezTo>
                  <a:cubicBezTo>
                    <a:pt x="1346" y="14904"/>
                    <a:pt x="1042" y="14757"/>
                    <a:pt x="728" y="14757"/>
                  </a:cubicBezTo>
                  <a:cubicBezTo>
                    <a:pt x="715" y="14757"/>
                    <a:pt x="703" y="14757"/>
                    <a:pt x="690" y="14758"/>
                  </a:cubicBezTo>
                  <a:cubicBezTo>
                    <a:pt x="465" y="14773"/>
                    <a:pt x="240" y="14863"/>
                    <a:pt x="0" y="14923"/>
                  </a:cubicBezTo>
                  <a:lnTo>
                    <a:pt x="0" y="15763"/>
                  </a:lnTo>
                  <a:cubicBezTo>
                    <a:pt x="30" y="15778"/>
                    <a:pt x="60" y="15793"/>
                    <a:pt x="75" y="15793"/>
                  </a:cubicBezTo>
                  <a:cubicBezTo>
                    <a:pt x="135" y="15823"/>
                    <a:pt x="180" y="15868"/>
                    <a:pt x="225" y="15898"/>
                  </a:cubicBezTo>
                  <a:cubicBezTo>
                    <a:pt x="265" y="15911"/>
                    <a:pt x="307" y="15916"/>
                    <a:pt x="351" y="15916"/>
                  </a:cubicBezTo>
                  <a:cubicBezTo>
                    <a:pt x="503" y="15916"/>
                    <a:pt x="671" y="15853"/>
                    <a:pt x="810" y="15853"/>
                  </a:cubicBezTo>
                  <a:lnTo>
                    <a:pt x="1275" y="15853"/>
                  </a:lnTo>
                  <a:cubicBezTo>
                    <a:pt x="1320" y="15853"/>
                    <a:pt x="1365" y="15853"/>
                    <a:pt x="1425" y="15868"/>
                  </a:cubicBezTo>
                  <a:cubicBezTo>
                    <a:pt x="1463" y="15876"/>
                    <a:pt x="1476" y="15880"/>
                    <a:pt x="1487" y="15880"/>
                  </a:cubicBezTo>
                  <a:cubicBezTo>
                    <a:pt x="1516" y="15880"/>
                    <a:pt x="1531" y="15855"/>
                    <a:pt x="1920" y="15823"/>
                  </a:cubicBezTo>
                  <a:cubicBezTo>
                    <a:pt x="2001" y="15812"/>
                    <a:pt x="2084" y="15807"/>
                    <a:pt x="2168" y="15807"/>
                  </a:cubicBezTo>
                  <a:cubicBezTo>
                    <a:pt x="2301" y="15807"/>
                    <a:pt x="2436" y="15819"/>
                    <a:pt x="2564" y="15838"/>
                  </a:cubicBezTo>
                  <a:cubicBezTo>
                    <a:pt x="2611" y="15845"/>
                    <a:pt x="2656" y="15849"/>
                    <a:pt x="2699" y="15849"/>
                  </a:cubicBezTo>
                  <a:cubicBezTo>
                    <a:pt x="2823" y="15849"/>
                    <a:pt x="2937" y="15818"/>
                    <a:pt x="3060" y="15763"/>
                  </a:cubicBezTo>
                  <a:cubicBezTo>
                    <a:pt x="3194" y="15703"/>
                    <a:pt x="3240" y="15643"/>
                    <a:pt x="3344" y="15538"/>
                  </a:cubicBezTo>
                  <a:cubicBezTo>
                    <a:pt x="3390" y="15508"/>
                    <a:pt x="3420" y="15478"/>
                    <a:pt x="3464" y="15448"/>
                  </a:cubicBezTo>
                  <a:cubicBezTo>
                    <a:pt x="3494" y="15403"/>
                    <a:pt x="3540" y="15328"/>
                    <a:pt x="3570" y="15298"/>
                  </a:cubicBezTo>
                  <a:cubicBezTo>
                    <a:pt x="3592" y="15283"/>
                    <a:pt x="3617" y="15279"/>
                    <a:pt x="3643" y="15279"/>
                  </a:cubicBezTo>
                  <a:cubicBezTo>
                    <a:pt x="3670" y="15279"/>
                    <a:pt x="3697" y="15283"/>
                    <a:pt x="3720" y="15283"/>
                  </a:cubicBezTo>
                  <a:cubicBezTo>
                    <a:pt x="3794" y="15283"/>
                    <a:pt x="3854" y="15253"/>
                    <a:pt x="3914" y="15238"/>
                  </a:cubicBezTo>
                  <a:cubicBezTo>
                    <a:pt x="3974" y="15223"/>
                    <a:pt x="3990" y="15223"/>
                    <a:pt x="4034" y="15193"/>
                  </a:cubicBezTo>
                  <a:cubicBezTo>
                    <a:pt x="4064" y="15178"/>
                    <a:pt x="4080" y="15148"/>
                    <a:pt x="4110" y="15133"/>
                  </a:cubicBezTo>
                  <a:cubicBezTo>
                    <a:pt x="4184" y="15073"/>
                    <a:pt x="4274" y="15013"/>
                    <a:pt x="4364" y="14968"/>
                  </a:cubicBezTo>
                  <a:cubicBezTo>
                    <a:pt x="4440" y="14923"/>
                    <a:pt x="4530" y="14893"/>
                    <a:pt x="4620" y="14878"/>
                  </a:cubicBezTo>
                  <a:cubicBezTo>
                    <a:pt x="4713" y="14865"/>
                    <a:pt x="4818" y="14858"/>
                    <a:pt x="4926" y="14858"/>
                  </a:cubicBezTo>
                  <a:cubicBezTo>
                    <a:pt x="5077" y="14858"/>
                    <a:pt x="5231" y="14873"/>
                    <a:pt x="5354" y="14908"/>
                  </a:cubicBezTo>
                  <a:cubicBezTo>
                    <a:pt x="5654" y="14998"/>
                    <a:pt x="5849" y="15283"/>
                    <a:pt x="6164" y="15283"/>
                  </a:cubicBezTo>
                  <a:cubicBezTo>
                    <a:pt x="6362" y="15283"/>
                    <a:pt x="6570" y="15226"/>
                    <a:pt x="6773" y="15226"/>
                  </a:cubicBezTo>
                  <a:cubicBezTo>
                    <a:pt x="6846" y="15226"/>
                    <a:pt x="6918" y="15233"/>
                    <a:pt x="6989" y="15253"/>
                  </a:cubicBezTo>
                  <a:cubicBezTo>
                    <a:pt x="7053" y="15269"/>
                    <a:pt x="7112" y="15276"/>
                    <a:pt x="7170" y="15276"/>
                  </a:cubicBezTo>
                  <a:cubicBezTo>
                    <a:pt x="7437" y="15276"/>
                    <a:pt x="7647" y="15124"/>
                    <a:pt x="7919" y="15013"/>
                  </a:cubicBezTo>
                  <a:cubicBezTo>
                    <a:pt x="8009" y="14983"/>
                    <a:pt x="8099" y="14998"/>
                    <a:pt x="8189" y="14983"/>
                  </a:cubicBezTo>
                  <a:cubicBezTo>
                    <a:pt x="8293" y="14953"/>
                    <a:pt x="8383" y="14848"/>
                    <a:pt x="8473" y="14773"/>
                  </a:cubicBezTo>
                  <a:cubicBezTo>
                    <a:pt x="8593" y="14668"/>
                    <a:pt x="8743" y="14578"/>
                    <a:pt x="8879" y="14518"/>
                  </a:cubicBezTo>
                  <a:cubicBezTo>
                    <a:pt x="9043" y="14444"/>
                    <a:pt x="9223" y="14428"/>
                    <a:pt x="9403" y="14398"/>
                  </a:cubicBezTo>
                  <a:cubicBezTo>
                    <a:pt x="9689" y="14354"/>
                    <a:pt x="9959" y="14278"/>
                    <a:pt x="10123" y="14038"/>
                  </a:cubicBezTo>
                  <a:cubicBezTo>
                    <a:pt x="10243" y="13858"/>
                    <a:pt x="10393" y="13724"/>
                    <a:pt x="10573" y="13604"/>
                  </a:cubicBezTo>
                  <a:cubicBezTo>
                    <a:pt x="10657" y="13548"/>
                    <a:pt x="10885" y="13452"/>
                    <a:pt x="11012" y="13452"/>
                  </a:cubicBezTo>
                  <a:cubicBezTo>
                    <a:pt x="11022" y="13452"/>
                    <a:pt x="11030" y="13453"/>
                    <a:pt x="11038" y="13454"/>
                  </a:cubicBezTo>
                  <a:cubicBezTo>
                    <a:pt x="11173" y="13468"/>
                    <a:pt x="11293" y="13664"/>
                    <a:pt x="11398" y="13754"/>
                  </a:cubicBezTo>
                  <a:cubicBezTo>
                    <a:pt x="11503" y="13828"/>
                    <a:pt x="11638" y="13844"/>
                    <a:pt x="11743" y="13918"/>
                  </a:cubicBezTo>
                  <a:cubicBezTo>
                    <a:pt x="11788" y="13948"/>
                    <a:pt x="11818" y="14024"/>
                    <a:pt x="11878" y="14054"/>
                  </a:cubicBezTo>
                  <a:cubicBezTo>
                    <a:pt x="11928" y="14078"/>
                    <a:pt x="11983" y="14087"/>
                    <a:pt x="12040" y="14087"/>
                  </a:cubicBezTo>
                  <a:cubicBezTo>
                    <a:pt x="12153" y="14087"/>
                    <a:pt x="12273" y="14054"/>
                    <a:pt x="12372" y="14054"/>
                  </a:cubicBezTo>
                  <a:cubicBezTo>
                    <a:pt x="12568" y="14054"/>
                    <a:pt x="12808" y="14068"/>
                    <a:pt x="12988" y="14158"/>
                  </a:cubicBezTo>
                  <a:cubicBezTo>
                    <a:pt x="13176" y="14252"/>
                    <a:pt x="13316" y="14310"/>
                    <a:pt x="13525" y="14310"/>
                  </a:cubicBezTo>
                  <a:cubicBezTo>
                    <a:pt x="13550" y="14310"/>
                    <a:pt x="13575" y="14310"/>
                    <a:pt x="13602" y="14308"/>
                  </a:cubicBezTo>
                  <a:cubicBezTo>
                    <a:pt x="13798" y="14308"/>
                    <a:pt x="13992" y="14338"/>
                    <a:pt x="14172" y="14428"/>
                  </a:cubicBezTo>
                  <a:cubicBezTo>
                    <a:pt x="14308" y="14488"/>
                    <a:pt x="14442" y="14548"/>
                    <a:pt x="14578" y="14624"/>
                  </a:cubicBezTo>
                  <a:cubicBezTo>
                    <a:pt x="14652" y="14654"/>
                    <a:pt x="14712" y="14698"/>
                    <a:pt x="14788" y="14728"/>
                  </a:cubicBezTo>
                  <a:cubicBezTo>
                    <a:pt x="14862" y="14773"/>
                    <a:pt x="14908" y="14833"/>
                    <a:pt x="14982" y="14878"/>
                  </a:cubicBezTo>
                  <a:cubicBezTo>
                    <a:pt x="15042" y="14923"/>
                    <a:pt x="15118" y="14934"/>
                    <a:pt x="15197" y="14934"/>
                  </a:cubicBezTo>
                  <a:cubicBezTo>
                    <a:pt x="15276" y="14934"/>
                    <a:pt x="15357" y="14923"/>
                    <a:pt x="15432" y="14923"/>
                  </a:cubicBezTo>
                  <a:lnTo>
                    <a:pt x="15657" y="14923"/>
                  </a:lnTo>
                  <a:cubicBezTo>
                    <a:pt x="15747" y="14938"/>
                    <a:pt x="15837" y="14983"/>
                    <a:pt x="15942" y="14983"/>
                  </a:cubicBezTo>
                  <a:cubicBezTo>
                    <a:pt x="16122" y="14983"/>
                    <a:pt x="16272" y="14848"/>
                    <a:pt x="16452" y="14818"/>
                  </a:cubicBezTo>
                  <a:cubicBezTo>
                    <a:pt x="16491" y="14814"/>
                    <a:pt x="16530" y="14814"/>
                    <a:pt x="16569" y="14814"/>
                  </a:cubicBezTo>
                  <a:cubicBezTo>
                    <a:pt x="16610" y="14814"/>
                    <a:pt x="16651" y="14815"/>
                    <a:pt x="16692" y="14815"/>
                  </a:cubicBezTo>
                  <a:cubicBezTo>
                    <a:pt x="16771" y="14815"/>
                    <a:pt x="16849" y="14811"/>
                    <a:pt x="16932" y="14788"/>
                  </a:cubicBezTo>
                  <a:cubicBezTo>
                    <a:pt x="16997" y="14762"/>
                    <a:pt x="17062" y="14725"/>
                    <a:pt x="17136" y="14725"/>
                  </a:cubicBezTo>
                  <a:cubicBezTo>
                    <a:pt x="17148" y="14725"/>
                    <a:pt x="17160" y="14726"/>
                    <a:pt x="17172" y="14728"/>
                  </a:cubicBezTo>
                  <a:cubicBezTo>
                    <a:pt x="17352" y="14743"/>
                    <a:pt x="17501" y="14878"/>
                    <a:pt x="17681" y="14923"/>
                  </a:cubicBezTo>
                  <a:cubicBezTo>
                    <a:pt x="17724" y="14933"/>
                    <a:pt x="17767" y="14937"/>
                    <a:pt x="17809" y="14937"/>
                  </a:cubicBezTo>
                  <a:cubicBezTo>
                    <a:pt x="18186" y="14937"/>
                    <a:pt x="18558" y="14608"/>
                    <a:pt x="18881" y="14474"/>
                  </a:cubicBezTo>
                  <a:cubicBezTo>
                    <a:pt x="19001" y="14414"/>
                    <a:pt x="19211" y="14384"/>
                    <a:pt x="19317" y="14308"/>
                  </a:cubicBezTo>
                  <a:cubicBezTo>
                    <a:pt x="19437" y="14218"/>
                    <a:pt x="19481" y="14114"/>
                    <a:pt x="19631" y="14068"/>
                  </a:cubicBezTo>
                  <a:cubicBezTo>
                    <a:pt x="19686" y="14052"/>
                    <a:pt x="19740" y="14045"/>
                    <a:pt x="19794" y="14045"/>
                  </a:cubicBezTo>
                  <a:cubicBezTo>
                    <a:pt x="20035" y="14045"/>
                    <a:pt x="20271" y="14185"/>
                    <a:pt x="20516" y="14234"/>
                  </a:cubicBezTo>
                  <a:cubicBezTo>
                    <a:pt x="20545" y="14239"/>
                    <a:pt x="20572" y="14241"/>
                    <a:pt x="20597" y="14241"/>
                  </a:cubicBezTo>
                  <a:cubicBezTo>
                    <a:pt x="20719" y="14241"/>
                    <a:pt x="20810" y="14185"/>
                    <a:pt x="20921" y="14098"/>
                  </a:cubicBezTo>
                  <a:cubicBezTo>
                    <a:pt x="21131" y="13934"/>
                    <a:pt x="21326" y="13858"/>
                    <a:pt x="21581" y="13738"/>
                  </a:cubicBezTo>
                  <a:cubicBezTo>
                    <a:pt x="21896" y="13604"/>
                    <a:pt x="22151" y="13364"/>
                    <a:pt x="22451" y="13214"/>
                  </a:cubicBezTo>
                  <a:cubicBezTo>
                    <a:pt x="22586" y="13138"/>
                    <a:pt x="22690" y="13108"/>
                    <a:pt x="22826" y="13078"/>
                  </a:cubicBezTo>
                  <a:cubicBezTo>
                    <a:pt x="22960" y="13034"/>
                    <a:pt x="23050" y="12988"/>
                    <a:pt x="23126" y="12884"/>
                  </a:cubicBezTo>
                  <a:cubicBezTo>
                    <a:pt x="23186" y="12808"/>
                    <a:pt x="23306" y="12704"/>
                    <a:pt x="23380" y="12674"/>
                  </a:cubicBezTo>
                  <a:cubicBezTo>
                    <a:pt x="23414" y="12662"/>
                    <a:pt x="23454" y="12658"/>
                    <a:pt x="23497" y="12658"/>
                  </a:cubicBezTo>
                  <a:cubicBezTo>
                    <a:pt x="23623" y="12658"/>
                    <a:pt x="23774" y="12700"/>
                    <a:pt x="23876" y="12734"/>
                  </a:cubicBezTo>
                  <a:cubicBezTo>
                    <a:pt x="23999" y="12761"/>
                    <a:pt x="24172" y="12826"/>
                    <a:pt x="24304" y="12826"/>
                  </a:cubicBezTo>
                  <a:cubicBezTo>
                    <a:pt x="24316" y="12826"/>
                    <a:pt x="24328" y="12825"/>
                    <a:pt x="24340" y="12824"/>
                  </a:cubicBezTo>
                  <a:cubicBezTo>
                    <a:pt x="24436" y="12814"/>
                    <a:pt x="24513" y="12780"/>
                    <a:pt x="24588" y="12780"/>
                  </a:cubicBezTo>
                  <a:cubicBezTo>
                    <a:pt x="24630" y="12780"/>
                    <a:pt x="24672" y="12791"/>
                    <a:pt x="24716" y="12824"/>
                  </a:cubicBezTo>
                  <a:cubicBezTo>
                    <a:pt x="24850" y="12928"/>
                    <a:pt x="24866" y="13004"/>
                    <a:pt x="25046" y="13034"/>
                  </a:cubicBezTo>
                  <a:cubicBezTo>
                    <a:pt x="25085" y="13039"/>
                    <a:pt x="25125" y="13041"/>
                    <a:pt x="25166" y="13041"/>
                  </a:cubicBezTo>
                  <a:cubicBezTo>
                    <a:pt x="25369" y="13041"/>
                    <a:pt x="25580" y="12988"/>
                    <a:pt x="25780" y="12988"/>
                  </a:cubicBezTo>
                  <a:cubicBezTo>
                    <a:pt x="25960" y="12988"/>
                    <a:pt x="26155" y="13004"/>
                    <a:pt x="26335" y="13034"/>
                  </a:cubicBezTo>
                  <a:cubicBezTo>
                    <a:pt x="26545" y="13064"/>
                    <a:pt x="26575" y="13214"/>
                    <a:pt x="26695" y="13378"/>
                  </a:cubicBezTo>
                  <a:cubicBezTo>
                    <a:pt x="26800" y="13514"/>
                    <a:pt x="26935" y="13648"/>
                    <a:pt x="27100" y="13694"/>
                  </a:cubicBezTo>
                  <a:cubicBezTo>
                    <a:pt x="27170" y="13713"/>
                    <a:pt x="27256" y="13718"/>
                    <a:pt x="27346" y="13718"/>
                  </a:cubicBezTo>
                  <a:cubicBezTo>
                    <a:pt x="27468" y="13718"/>
                    <a:pt x="27596" y="13708"/>
                    <a:pt x="27699" y="13708"/>
                  </a:cubicBezTo>
                  <a:cubicBezTo>
                    <a:pt x="27819" y="13694"/>
                    <a:pt x="27939" y="13664"/>
                    <a:pt x="28075" y="13634"/>
                  </a:cubicBezTo>
                  <a:cubicBezTo>
                    <a:pt x="28269" y="13604"/>
                    <a:pt x="28435" y="13498"/>
                    <a:pt x="28629" y="13454"/>
                  </a:cubicBezTo>
                  <a:cubicBezTo>
                    <a:pt x="28659" y="13446"/>
                    <a:pt x="28686" y="13443"/>
                    <a:pt x="28710" y="13443"/>
                  </a:cubicBezTo>
                  <a:cubicBezTo>
                    <a:pt x="28836" y="13443"/>
                    <a:pt x="28907" y="13531"/>
                    <a:pt x="29019" y="13618"/>
                  </a:cubicBezTo>
                  <a:cubicBezTo>
                    <a:pt x="29079" y="13648"/>
                    <a:pt x="29155" y="13724"/>
                    <a:pt x="29199" y="13754"/>
                  </a:cubicBezTo>
                  <a:cubicBezTo>
                    <a:pt x="29278" y="13793"/>
                    <a:pt x="29344" y="13800"/>
                    <a:pt x="29414" y="13800"/>
                  </a:cubicBezTo>
                  <a:cubicBezTo>
                    <a:pt x="29451" y="13800"/>
                    <a:pt x="29488" y="13798"/>
                    <a:pt x="29529" y="13798"/>
                  </a:cubicBezTo>
                  <a:cubicBezTo>
                    <a:pt x="29859" y="13798"/>
                    <a:pt x="30145" y="13724"/>
                    <a:pt x="30445" y="13634"/>
                  </a:cubicBezTo>
                  <a:cubicBezTo>
                    <a:pt x="30445" y="13634"/>
                    <a:pt x="30565" y="13588"/>
                    <a:pt x="30595" y="13588"/>
                  </a:cubicBezTo>
                  <a:cubicBezTo>
                    <a:pt x="30715" y="13604"/>
                    <a:pt x="30744" y="13754"/>
                    <a:pt x="30849" y="13798"/>
                  </a:cubicBezTo>
                  <a:cubicBezTo>
                    <a:pt x="30892" y="13814"/>
                    <a:pt x="30938" y="13821"/>
                    <a:pt x="30985" y="13821"/>
                  </a:cubicBezTo>
                  <a:cubicBezTo>
                    <a:pt x="31199" y="13821"/>
                    <a:pt x="31439" y="13677"/>
                    <a:pt x="31599" y="13604"/>
                  </a:cubicBezTo>
                  <a:cubicBezTo>
                    <a:pt x="31929" y="13484"/>
                    <a:pt x="32259" y="13394"/>
                    <a:pt x="32589" y="13274"/>
                  </a:cubicBezTo>
                  <a:cubicBezTo>
                    <a:pt x="32619" y="13258"/>
                    <a:pt x="32649" y="13228"/>
                    <a:pt x="32694" y="13228"/>
                  </a:cubicBezTo>
                  <a:cubicBezTo>
                    <a:pt x="32776" y="13228"/>
                    <a:pt x="32844" y="13290"/>
                    <a:pt x="32924" y="13290"/>
                  </a:cubicBezTo>
                  <a:cubicBezTo>
                    <a:pt x="32932" y="13290"/>
                    <a:pt x="32940" y="13290"/>
                    <a:pt x="32948" y="13288"/>
                  </a:cubicBezTo>
                  <a:cubicBezTo>
                    <a:pt x="33024" y="13288"/>
                    <a:pt x="33038" y="13244"/>
                    <a:pt x="33098" y="13184"/>
                  </a:cubicBezTo>
                  <a:cubicBezTo>
                    <a:pt x="33234" y="13064"/>
                    <a:pt x="33384" y="12974"/>
                    <a:pt x="33564" y="12898"/>
                  </a:cubicBezTo>
                  <a:cubicBezTo>
                    <a:pt x="33864" y="12748"/>
                    <a:pt x="34208" y="12628"/>
                    <a:pt x="34538" y="12538"/>
                  </a:cubicBezTo>
                  <a:cubicBezTo>
                    <a:pt x="34688" y="12494"/>
                    <a:pt x="34838" y="12464"/>
                    <a:pt x="35004" y="12434"/>
                  </a:cubicBezTo>
                  <a:cubicBezTo>
                    <a:pt x="35198" y="12388"/>
                    <a:pt x="35138" y="12254"/>
                    <a:pt x="35258" y="12104"/>
                  </a:cubicBezTo>
                  <a:cubicBezTo>
                    <a:pt x="35424" y="11864"/>
                    <a:pt x="35724" y="11758"/>
                    <a:pt x="35978" y="11624"/>
                  </a:cubicBezTo>
                  <a:cubicBezTo>
                    <a:pt x="36278" y="11459"/>
                    <a:pt x="36653" y="11399"/>
                    <a:pt x="36983" y="11294"/>
                  </a:cubicBezTo>
                  <a:cubicBezTo>
                    <a:pt x="37433" y="11159"/>
                    <a:pt x="37913" y="10994"/>
                    <a:pt x="38377" y="10979"/>
                  </a:cubicBezTo>
                  <a:cubicBezTo>
                    <a:pt x="38411" y="10979"/>
                    <a:pt x="38443" y="10977"/>
                    <a:pt x="38474" y="10977"/>
                  </a:cubicBezTo>
                  <a:cubicBezTo>
                    <a:pt x="38555" y="10977"/>
                    <a:pt x="38628" y="10985"/>
                    <a:pt x="38693" y="11039"/>
                  </a:cubicBezTo>
                  <a:cubicBezTo>
                    <a:pt x="38797" y="11129"/>
                    <a:pt x="38873" y="11279"/>
                    <a:pt x="38947" y="11399"/>
                  </a:cubicBezTo>
                  <a:cubicBezTo>
                    <a:pt x="38955" y="11399"/>
                    <a:pt x="38963" y="11399"/>
                    <a:pt x="38972" y="11399"/>
                  </a:cubicBezTo>
                  <a:cubicBezTo>
                    <a:pt x="39178" y="11399"/>
                    <a:pt x="39435" y="11217"/>
                    <a:pt x="39623" y="11174"/>
                  </a:cubicBezTo>
                  <a:cubicBezTo>
                    <a:pt x="40027" y="11054"/>
                    <a:pt x="40477" y="11009"/>
                    <a:pt x="40897" y="10934"/>
                  </a:cubicBezTo>
                  <a:cubicBezTo>
                    <a:pt x="41287" y="10874"/>
                    <a:pt x="41692" y="10829"/>
                    <a:pt x="42067" y="10724"/>
                  </a:cubicBezTo>
                  <a:cubicBezTo>
                    <a:pt x="42292" y="10649"/>
                    <a:pt x="42847" y="10544"/>
                    <a:pt x="42937" y="10274"/>
                  </a:cubicBezTo>
                  <a:cubicBezTo>
                    <a:pt x="42967" y="10154"/>
                    <a:pt x="42892" y="10019"/>
                    <a:pt x="42937" y="9899"/>
                  </a:cubicBezTo>
                  <a:cubicBezTo>
                    <a:pt x="42997" y="9689"/>
                    <a:pt x="43296" y="9599"/>
                    <a:pt x="43476" y="9525"/>
                  </a:cubicBezTo>
                  <a:cubicBezTo>
                    <a:pt x="43626" y="9449"/>
                    <a:pt x="43656" y="9419"/>
                    <a:pt x="43746" y="9285"/>
                  </a:cubicBezTo>
                  <a:cubicBezTo>
                    <a:pt x="43866" y="9075"/>
                    <a:pt x="44182" y="9015"/>
                    <a:pt x="44406" y="8939"/>
                  </a:cubicBezTo>
                  <a:cubicBezTo>
                    <a:pt x="44761" y="8834"/>
                    <a:pt x="45128" y="8626"/>
                    <a:pt x="45505" y="8626"/>
                  </a:cubicBezTo>
                  <a:cubicBezTo>
                    <a:pt x="45559" y="8626"/>
                    <a:pt x="45612" y="8630"/>
                    <a:pt x="45666" y="8639"/>
                  </a:cubicBezTo>
                  <a:cubicBezTo>
                    <a:pt x="45816" y="8655"/>
                    <a:pt x="45906" y="8745"/>
                    <a:pt x="46056" y="8789"/>
                  </a:cubicBezTo>
                  <a:cubicBezTo>
                    <a:pt x="46125" y="8814"/>
                    <a:pt x="46189" y="8826"/>
                    <a:pt x="46252" y="8826"/>
                  </a:cubicBezTo>
                  <a:cubicBezTo>
                    <a:pt x="46339" y="8826"/>
                    <a:pt x="46425" y="8803"/>
                    <a:pt x="46521" y="8759"/>
                  </a:cubicBezTo>
                  <a:cubicBezTo>
                    <a:pt x="46641" y="8699"/>
                    <a:pt x="46836" y="8595"/>
                    <a:pt x="46926" y="8475"/>
                  </a:cubicBezTo>
                  <a:cubicBezTo>
                    <a:pt x="46986" y="8399"/>
                    <a:pt x="46986" y="8355"/>
                    <a:pt x="46986" y="8279"/>
                  </a:cubicBezTo>
                  <a:cubicBezTo>
                    <a:pt x="46986" y="8129"/>
                    <a:pt x="47076" y="7995"/>
                    <a:pt x="47151" y="7859"/>
                  </a:cubicBezTo>
                  <a:cubicBezTo>
                    <a:pt x="47211" y="7785"/>
                    <a:pt x="47391" y="7575"/>
                    <a:pt x="47376" y="7485"/>
                  </a:cubicBezTo>
                  <a:cubicBezTo>
                    <a:pt x="47361" y="7379"/>
                    <a:pt x="47256" y="7305"/>
                    <a:pt x="47241" y="7215"/>
                  </a:cubicBezTo>
                  <a:cubicBezTo>
                    <a:pt x="47226" y="7109"/>
                    <a:pt x="47286" y="6975"/>
                    <a:pt x="47331" y="6885"/>
                  </a:cubicBezTo>
                  <a:cubicBezTo>
                    <a:pt x="47451" y="6719"/>
                    <a:pt x="47661" y="6659"/>
                    <a:pt x="47826" y="6569"/>
                  </a:cubicBezTo>
                  <a:cubicBezTo>
                    <a:pt x="47976" y="6495"/>
                    <a:pt x="48126" y="6420"/>
                    <a:pt x="48261" y="6345"/>
                  </a:cubicBezTo>
                  <a:cubicBezTo>
                    <a:pt x="48381" y="6285"/>
                    <a:pt x="48501" y="6210"/>
                    <a:pt x="48605" y="6120"/>
                  </a:cubicBezTo>
                  <a:cubicBezTo>
                    <a:pt x="48981" y="5865"/>
                    <a:pt x="48951" y="5850"/>
                    <a:pt x="48965" y="5565"/>
                  </a:cubicBezTo>
                  <a:cubicBezTo>
                    <a:pt x="48965" y="5460"/>
                    <a:pt x="48995" y="5340"/>
                    <a:pt x="49025" y="5235"/>
                  </a:cubicBezTo>
                  <a:cubicBezTo>
                    <a:pt x="49071" y="5085"/>
                    <a:pt x="49205" y="4995"/>
                    <a:pt x="49325" y="4905"/>
                  </a:cubicBezTo>
                  <a:cubicBezTo>
                    <a:pt x="49371" y="4875"/>
                    <a:pt x="49535" y="4800"/>
                    <a:pt x="49535" y="4740"/>
                  </a:cubicBezTo>
                  <a:cubicBezTo>
                    <a:pt x="49535" y="4680"/>
                    <a:pt x="49385" y="4620"/>
                    <a:pt x="49355" y="4560"/>
                  </a:cubicBezTo>
                  <a:cubicBezTo>
                    <a:pt x="49235" y="4336"/>
                    <a:pt x="49671" y="3960"/>
                    <a:pt x="49835" y="3870"/>
                  </a:cubicBezTo>
                  <a:cubicBezTo>
                    <a:pt x="49985" y="3796"/>
                    <a:pt x="50105" y="3736"/>
                    <a:pt x="50241" y="3630"/>
                  </a:cubicBezTo>
                  <a:cubicBezTo>
                    <a:pt x="50361" y="3526"/>
                    <a:pt x="50541" y="3496"/>
                    <a:pt x="50661" y="3376"/>
                  </a:cubicBezTo>
                  <a:cubicBezTo>
                    <a:pt x="50735" y="3316"/>
                    <a:pt x="50721" y="3286"/>
                    <a:pt x="50735" y="3210"/>
                  </a:cubicBezTo>
                  <a:cubicBezTo>
                    <a:pt x="50751" y="3090"/>
                    <a:pt x="50781" y="3016"/>
                    <a:pt x="50841" y="2926"/>
                  </a:cubicBezTo>
                  <a:cubicBezTo>
                    <a:pt x="50945" y="2760"/>
                    <a:pt x="51141" y="2640"/>
                    <a:pt x="51201" y="2460"/>
                  </a:cubicBezTo>
                  <a:cubicBezTo>
                    <a:pt x="51245" y="2326"/>
                    <a:pt x="51215" y="2296"/>
                    <a:pt x="51335" y="2176"/>
                  </a:cubicBezTo>
                  <a:cubicBezTo>
                    <a:pt x="51455" y="2056"/>
                    <a:pt x="51590" y="1966"/>
                    <a:pt x="51740" y="1890"/>
                  </a:cubicBezTo>
                  <a:cubicBezTo>
                    <a:pt x="51845" y="1830"/>
                    <a:pt x="52115" y="1696"/>
                    <a:pt x="52145" y="1560"/>
                  </a:cubicBezTo>
                  <a:cubicBezTo>
                    <a:pt x="52160" y="1486"/>
                    <a:pt x="52145" y="1366"/>
                    <a:pt x="52145" y="1276"/>
                  </a:cubicBezTo>
                  <a:cubicBezTo>
                    <a:pt x="52145" y="1021"/>
                    <a:pt x="52190" y="781"/>
                    <a:pt x="52340" y="571"/>
                  </a:cubicBezTo>
                  <a:cubicBezTo>
                    <a:pt x="52445" y="436"/>
                    <a:pt x="52370" y="301"/>
                    <a:pt x="52430" y="136"/>
                  </a:cubicBezTo>
                  <a:cubicBezTo>
                    <a:pt x="52460" y="91"/>
                    <a:pt x="52490" y="46"/>
                    <a:pt x="52505" y="1"/>
                  </a:cubicBezTo>
                  <a:close/>
                </a:path>
              </a:pathLst>
            </a:custGeom>
            <a:solidFill>
              <a:srgbClr val="FFFFFF"/>
            </a:solidFill>
            <a:ln>
              <a:noFill/>
            </a:ln>
          </p:spPr>
          <p:txBody>
            <a:bodyPr spcFirstLastPara="1" wrap="square" lIns="130027" tIns="130027" rIns="130027" bIns="130027" anchor="ctr" anchorCtr="0">
              <a:noAutofit/>
            </a:bodyPr>
            <a:lstStyle/>
            <a:p>
              <a:pPr defTabSz="1300460">
                <a:buClr>
                  <a:srgbClr val="000000"/>
                </a:buClr>
              </a:pPr>
              <a:endParaRPr sz="1991"/>
            </a:p>
          </p:txBody>
        </p:sp>
      </p:grpSp>
      <p:pic>
        <p:nvPicPr>
          <p:cNvPr id="21" name="Picture 20" descr="A picture containing person, indoor&#10;&#10;Description automatically generated">
            <a:extLst>
              <a:ext uri="{FF2B5EF4-FFF2-40B4-BE49-F238E27FC236}">
                <a16:creationId xmlns:a16="http://schemas.microsoft.com/office/drawing/2014/main" id="{D4793714-7846-8E74-B78C-E5A889978652}"/>
              </a:ext>
            </a:extLst>
          </p:cNvPr>
          <p:cNvPicPr>
            <a:picLocks noChangeAspect="1"/>
          </p:cNvPicPr>
          <p:nvPr/>
        </p:nvPicPr>
        <p:blipFill>
          <a:blip r:embed="rId8"/>
          <a:stretch>
            <a:fillRect/>
          </a:stretch>
        </p:blipFill>
        <p:spPr>
          <a:xfrm rot="21287590" flipV="1">
            <a:off x="3490569" y="5530240"/>
            <a:ext cx="2336081" cy="1755711"/>
          </a:xfrm>
          <a:prstGeom prst="rect">
            <a:avLst/>
          </a:prstGeom>
          <a:ln w="57150">
            <a:solidFill>
              <a:schemeClr val="bg2">
                <a:lumMod val="40000"/>
                <a:lumOff val="60000"/>
              </a:schemeClr>
            </a:solidFill>
          </a:ln>
        </p:spPr>
      </p:pic>
      <p:sp>
        <p:nvSpPr>
          <p:cNvPr id="15" name="Google Shape;247;p34">
            <a:extLst>
              <a:ext uri="{FF2B5EF4-FFF2-40B4-BE49-F238E27FC236}">
                <a16:creationId xmlns:a16="http://schemas.microsoft.com/office/drawing/2014/main" id="{A3720365-FA72-7AAA-280C-41A58DF2B85A}"/>
              </a:ext>
            </a:extLst>
          </p:cNvPr>
          <p:cNvSpPr/>
          <p:nvPr/>
        </p:nvSpPr>
        <p:spPr>
          <a:xfrm rot="10800000" flipH="1">
            <a:off x="5440676" y="6394389"/>
            <a:ext cx="450113" cy="1148914"/>
          </a:xfrm>
          <a:custGeom>
            <a:avLst/>
            <a:gdLst/>
            <a:ahLst/>
            <a:cxnLst/>
            <a:rect l="l" t="t" r="r" b="b"/>
            <a:pathLst>
              <a:path w="2910" h="7065" extrusionOk="0">
                <a:moveTo>
                  <a:pt x="1456" y="0"/>
                </a:moveTo>
                <a:cubicBezTo>
                  <a:pt x="660" y="0"/>
                  <a:pt x="0" y="660"/>
                  <a:pt x="0" y="1455"/>
                </a:cubicBezTo>
                <a:lnTo>
                  <a:pt x="0" y="1635"/>
                </a:lnTo>
                <a:lnTo>
                  <a:pt x="330" y="1635"/>
                </a:lnTo>
                <a:lnTo>
                  <a:pt x="330" y="1455"/>
                </a:lnTo>
                <a:cubicBezTo>
                  <a:pt x="330" y="840"/>
                  <a:pt x="840" y="330"/>
                  <a:pt x="1456" y="330"/>
                </a:cubicBezTo>
                <a:cubicBezTo>
                  <a:pt x="2086" y="330"/>
                  <a:pt x="2595" y="840"/>
                  <a:pt x="2595" y="1455"/>
                </a:cubicBezTo>
                <a:lnTo>
                  <a:pt x="2595" y="6149"/>
                </a:lnTo>
                <a:cubicBezTo>
                  <a:pt x="2595" y="6464"/>
                  <a:pt x="2325" y="6734"/>
                  <a:pt x="1996" y="6734"/>
                </a:cubicBezTo>
                <a:lnTo>
                  <a:pt x="1860" y="6734"/>
                </a:lnTo>
                <a:cubicBezTo>
                  <a:pt x="1530" y="6734"/>
                  <a:pt x="1260" y="6464"/>
                  <a:pt x="1260" y="6149"/>
                </a:cubicBezTo>
                <a:lnTo>
                  <a:pt x="1260" y="2115"/>
                </a:lnTo>
                <a:cubicBezTo>
                  <a:pt x="1260" y="2025"/>
                  <a:pt x="1186" y="1950"/>
                  <a:pt x="1096" y="1950"/>
                </a:cubicBezTo>
                <a:cubicBezTo>
                  <a:pt x="1006" y="1950"/>
                  <a:pt x="946" y="2025"/>
                  <a:pt x="946" y="2115"/>
                </a:cubicBezTo>
                <a:lnTo>
                  <a:pt x="946" y="6149"/>
                </a:lnTo>
                <a:cubicBezTo>
                  <a:pt x="946" y="6644"/>
                  <a:pt x="1350" y="7064"/>
                  <a:pt x="1860" y="7064"/>
                </a:cubicBezTo>
                <a:lnTo>
                  <a:pt x="1996" y="7064"/>
                </a:lnTo>
                <a:cubicBezTo>
                  <a:pt x="2505" y="7064"/>
                  <a:pt x="2910" y="6644"/>
                  <a:pt x="2910" y="6149"/>
                </a:cubicBezTo>
                <a:lnTo>
                  <a:pt x="2910" y="1455"/>
                </a:lnTo>
                <a:cubicBezTo>
                  <a:pt x="2910" y="660"/>
                  <a:pt x="2265" y="0"/>
                  <a:pt x="1456" y="0"/>
                </a:cubicBezTo>
                <a:close/>
              </a:path>
            </a:pathLst>
          </a:custGeom>
          <a:solidFill>
            <a:schemeClr val="dk1"/>
          </a:solidFill>
          <a:ln>
            <a:noFill/>
          </a:ln>
        </p:spPr>
        <p:txBody>
          <a:bodyPr spcFirstLastPara="1" wrap="square" lIns="130027" tIns="130027" rIns="130027" bIns="130027" anchor="ctr" anchorCtr="0">
            <a:noAutofit/>
          </a:bodyPr>
          <a:lstStyle/>
          <a:p>
            <a:pPr defTabSz="1300460">
              <a:buClr>
                <a:srgbClr val="000000"/>
              </a:buClr>
            </a:pPr>
            <a:endParaRPr sz="1991" dirty="0">
              <a:solidFill>
                <a:srgbClr val="ADB0B8"/>
              </a:solidFill>
            </a:endParaRPr>
          </a:p>
        </p:txBody>
      </p:sp>
      <p:sp>
        <p:nvSpPr>
          <p:cNvPr id="248" name="Google Shape;248;p34"/>
          <p:cNvSpPr txBox="1">
            <a:spLocks noGrp="1" noRot="1" noMove="1" noResize="1" noEditPoints="1" noAdjustHandles="1" noChangeArrowheads="1" noChangeShapeType="1"/>
          </p:cNvSpPr>
          <p:nvPr>
            <p:ph type="ctrTitle"/>
          </p:nvPr>
        </p:nvSpPr>
        <p:spPr>
          <a:xfrm rot="20524932">
            <a:off x="8207737" y="6262259"/>
            <a:ext cx="4033138" cy="2326545"/>
          </a:xfrm>
          <a:prstGeom prst="rect">
            <a:avLst/>
          </a:prstGeom>
        </p:spPr>
        <p:txBody>
          <a:bodyPr spcFirstLastPara="1" wrap="square" lIns="130027" tIns="130027" rIns="130027" bIns="130027" anchor="ctr" anchorCtr="0">
            <a:noAutofit/>
          </a:bodyPr>
          <a:lstStyle/>
          <a:p>
            <a:r>
              <a:rPr lang="en-US" sz="2276" dirty="0">
                <a:solidFill>
                  <a:schemeClr val="accent4">
                    <a:lumMod val="10000"/>
                  </a:schemeClr>
                </a:solidFill>
                <a:latin typeface="Bellota Text" panose="020B0604020202020204" charset="0"/>
                <a:ea typeface="Bellota Text" panose="020B0604020202020204" charset="0"/>
              </a:rPr>
              <a:t>Vote Luke Whittredge and Kaylani Arnold as your Homecoming Junior Prince and Princess</a:t>
            </a:r>
            <a:endParaRPr sz="2276" dirty="0">
              <a:solidFill>
                <a:schemeClr val="accent4">
                  <a:lumMod val="10000"/>
                </a:schemeClr>
              </a:solidFill>
              <a:latin typeface="Bellota Text" panose="020B0604020202020204" charset="0"/>
              <a:ea typeface="Bellota Text" panose="020B0604020202020204" charset="0"/>
            </a:endParaRPr>
          </a:p>
        </p:txBody>
      </p:sp>
      <p:sp>
        <p:nvSpPr>
          <p:cNvPr id="28" name="Google Shape;262;p34">
            <a:extLst>
              <a:ext uri="{FF2B5EF4-FFF2-40B4-BE49-F238E27FC236}">
                <a16:creationId xmlns:a16="http://schemas.microsoft.com/office/drawing/2014/main" id="{2EAC5859-40F8-8B7C-05EF-DEA853BCA428}"/>
              </a:ext>
            </a:extLst>
          </p:cNvPr>
          <p:cNvSpPr/>
          <p:nvPr/>
        </p:nvSpPr>
        <p:spPr>
          <a:xfrm rot="3297580">
            <a:off x="8221288" y="5080083"/>
            <a:ext cx="1253305" cy="865294"/>
          </a:xfrm>
          <a:custGeom>
            <a:avLst/>
            <a:gdLst/>
            <a:ahLst/>
            <a:cxnLst/>
            <a:rect l="l" t="t" r="r" b="b"/>
            <a:pathLst>
              <a:path w="13768" h="9975" extrusionOk="0">
                <a:moveTo>
                  <a:pt x="12462" y="811"/>
                </a:moveTo>
                <a:lnTo>
                  <a:pt x="11952" y="571"/>
                </a:lnTo>
                <a:lnTo>
                  <a:pt x="11968" y="241"/>
                </a:lnTo>
                <a:lnTo>
                  <a:pt x="11788" y="1"/>
                </a:lnTo>
                <a:lnTo>
                  <a:pt x="10992" y="481"/>
                </a:lnTo>
                <a:lnTo>
                  <a:pt x="4124" y="4515"/>
                </a:lnTo>
                <a:lnTo>
                  <a:pt x="0" y="6945"/>
                </a:lnTo>
                <a:lnTo>
                  <a:pt x="375" y="7289"/>
                </a:lnTo>
                <a:lnTo>
                  <a:pt x="434" y="7679"/>
                </a:lnTo>
                <a:lnTo>
                  <a:pt x="600" y="7965"/>
                </a:lnTo>
                <a:lnTo>
                  <a:pt x="930" y="8159"/>
                </a:lnTo>
                <a:lnTo>
                  <a:pt x="900" y="8459"/>
                </a:lnTo>
                <a:lnTo>
                  <a:pt x="1080" y="8789"/>
                </a:lnTo>
                <a:lnTo>
                  <a:pt x="1394" y="8835"/>
                </a:lnTo>
                <a:lnTo>
                  <a:pt x="1320" y="9179"/>
                </a:lnTo>
                <a:lnTo>
                  <a:pt x="1814" y="9405"/>
                </a:lnTo>
                <a:lnTo>
                  <a:pt x="1814" y="9734"/>
                </a:lnTo>
                <a:lnTo>
                  <a:pt x="1980" y="9974"/>
                </a:lnTo>
                <a:lnTo>
                  <a:pt x="5953" y="7635"/>
                </a:lnTo>
                <a:lnTo>
                  <a:pt x="12822" y="3600"/>
                </a:lnTo>
                <a:lnTo>
                  <a:pt x="13767" y="3046"/>
                </a:lnTo>
                <a:lnTo>
                  <a:pt x="13408" y="2686"/>
                </a:lnTo>
                <a:lnTo>
                  <a:pt x="13332" y="2296"/>
                </a:lnTo>
                <a:lnTo>
                  <a:pt x="13168" y="2010"/>
                </a:lnTo>
                <a:lnTo>
                  <a:pt x="12852" y="1816"/>
                </a:lnTo>
                <a:lnTo>
                  <a:pt x="12882" y="1516"/>
                </a:lnTo>
                <a:lnTo>
                  <a:pt x="12688" y="1201"/>
                </a:lnTo>
                <a:lnTo>
                  <a:pt x="12372" y="1141"/>
                </a:lnTo>
                <a:close/>
              </a:path>
            </a:pathLst>
          </a:custGeom>
          <a:solidFill>
            <a:schemeClr val="accent1">
              <a:alpha val="51340"/>
            </a:schemeClr>
          </a:solidFill>
          <a:ln>
            <a:noFill/>
          </a:ln>
        </p:spPr>
        <p:txBody>
          <a:bodyPr spcFirstLastPara="1" wrap="square" lIns="130027" tIns="130027" rIns="130027" bIns="130027" anchor="ctr" anchorCtr="0">
            <a:noAutofit/>
          </a:bodyPr>
          <a:lstStyle/>
          <a:p>
            <a:pPr defTabSz="1300460">
              <a:buClr>
                <a:srgbClr val="000000"/>
              </a:buClr>
            </a:pPr>
            <a:endParaRPr sz="1991"/>
          </a:p>
        </p:txBody>
      </p:sp>
      <p:sp>
        <p:nvSpPr>
          <p:cNvPr id="29" name="Google Shape;262;p34">
            <a:extLst>
              <a:ext uri="{FF2B5EF4-FFF2-40B4-BE49-F238E27FC236}">
                <a16:creationId xmlns:a16="http://schemas.microsoft.com/office/drawing/2014/main" id="{5F2C8E89-3BB4-28A1-AD5A-07D3402BF98A}"/>
              </a:ext>
            </a:extLst>
          </p:cNvPr>
          <p:cNvSpPr/>
          <p:nvPr/>
        </p:nvSpPr>
        <p:spPr>
          <a:xfrm rot="2853926">
            <a:off x="6522097" y="6596697"/>
            <a:ext cx="947615" cy="847353"/>
          </a:xfrm>
          <a:custGeom>
            <a:avLst/>
            <a:gdLst/>
            <a:ahLst/>
            <a:cxnLst/>
            <a:rect l="l" t="t" r="r" b="b"/>
            <a:pathLst>
              <a:path w="13768" h="9975" extrusionOk="0">
                <a:moveTo>
                  <a:pt x="12462" y="811"/>
                </a:moveTo>
                <a:lnTo>
                  <a:pt x="11952" y="571"/>
                </a:lnTo>
                <a:lnTo>
                  <a:pt x="11968" y="241"/>
                </a:lnTo>
                <a:lnTo>
                  <a:pt x="11788" y="1"/>
                </a:lnTo>
                <a:lnTo>
                  <a:pt x="10992" y="481"/>
                </a:lnTo>
                <a:lnTo>
                  <a:pt x="4124" y="4515"/>
                </a:lnTo>
                <a:lnTo>
                  <a:pt x="0" y="6945"/>
                </a:lnTo>
                <a:lnTo>
                  <a:pt x="375" y="7289"/>
                </a:lnTo>
                <a:lnTo>
                  <a:pt x="434" y="7679"/>
                </a:lnTo>
                <a:lnTo>
                  <a:pt x="600" y="7965"/>
                </a:lnTo>
                <a:lnTo>
                  <a:pt x="930" y="8159"/>
                </a:lnTo>
                <a:lnTo>
                  <a:pt x="900" y="8459"/>
                </a:lnTo>
                <a:lnTo>
                  <a:pt x="1080" y="8789"/>
                </a:lnTo>
                <a:lnTo>
                  <a:pt x="1394" y="8835"/>
                </a:lnTo>
                <a:lnTo>
                  <a:pt x="1320" y="9179"/>
                </a:lnTo>
                <a:lnTo>
                  <a:pt x="1814" y="9405"/>
                </a:lnTo>
                <a:lnTo>
                  <a:pt x="1814" y="9734"/>
                </a:lnTo>
                <a:lnTo>
                  <a:pt x="1980" y="9974"/>
                </a:lnTo>
                <a:lnTo>
                  <a:pt x="5953" y="7635"/>
                </a:lnTo>
                <a:lnTo>
                  <a:pt x="12822" y="3600"/>
                </a:lnTo>
                <a:lnTo>
                  <a:pt x="13767" y="3046"/>
                </a:lnTo>
                <a:lnTo>
                  <a:pt x="13408" y="2686"/>
                </a:lnTo>
                <a:lnTo>
                  <a:pt x="13332" y="2296"/>
                </a:lnTo>
                <a:lnTo>
                  <a:pt x="13168" y="2010"/>
                </a:lnTo>
                <a:lnTo>
                  <a:pt x="12852" y="1816"/>
                </a:lnTo>
                <a:lnTo>
                  <a:pt x="12882" y="1516"/>
                </a:lnTo>
                <a:lnTo>
                  <a:pt x="12688" y="1201"/>
                </a:lnTo>
                <a:lnTo>
                  <a:pt x="12372" y="1141"/>
                </a:lnTo>
                <a:close/>
              </a:path>
            </a:pathLst>
          </a:custGeom>
          <a:solidFill>
            <a:schemeClr val="accent1">
              <a:alpha val="51340"/>
            </a:schemeClr>
          </a:solidFill>
          <a:ln>
            <a:noFill/>
          </a:ln>
        </p:spPr>
        <p:txBody>
          <a:bodyPr spcFirstLastPara="1" wrap="square" lIns="130027" tIns="130027" rIns="130027" bIns="130027" anchor="ctr" anchorCtr="0">
            <a:noAutofit/>
          </a:bodyPr>
          <a:lstStyle/>
          <a:p>
            <a:pPr defTabSz="1300460">
              <a:buClr>
                <a:srgbClr val="000000"/>
              </a:buClr>
            </a:pPr>
            <a:endParaRPr sz="199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26"/>
        <p:cNvGrpSpPr/>
        <p:nvPr/>
      </p:nvGrpSpPr>
      <p:grpSpPr>
        <a:xfrm>
          <a:off x="0" y="0"/>
          <a:ext cx="0" cy="0"/>
          <a:chOff x="0" y="0"/>
          <a:chExt cx="0" cy="0"/>
        </a:xfrm>
      </p:grpSpPr>
      <p:sp>
        <p:nvSpPr>
          <p:cNvPr id="2327" name="Shape 2327"/>
          <p:cNvSpPr txBox="1">
            <a:spLocks noGrp="1"/>
          </p:cNvSpPr>
          <p:nvPr>
            <p:ph type="title" idx="4294967295"/>
          </p:nvPr>
        </p:nvSpPr>
        <p:spPr>
          <a:xfrm>
            <a:off x="0" y="-17463"/>
            <a:ext cx="9448800" cy="1885951"/>
          </a:xfrm>
          <a:prstGeom prst="rect">
            <a:avLst/>
          </a:prstGeom>
          <a:noFill/>
          <a:ln>
            <a:noFill/>
          </a:ln>
        </p:spPr>
        <p:txBody>
          <a:bodyPr lIns="0" tIns="0" rIns="0" bIns="0" anchor="b" anchorCtr="0">
            <a:noAutofit/>
          </a:bodyPr>
          <a:lstStyle/>
          <a:p>
            <a:pPr marL="0" marR="0" lvl="0" indent="0" algn="ctr" rtl="0">
              <a:spcBef>
                <a:spcPts val="0"/>
              </a:spcBef>
              <a:buClr>
                <a:srgbClr val="FFFF00"/>
              </a:buClr>
              <a:buSzPct val="25000"/>
              <a:buFont typeface="Arial"/>
              <a:buNone/>
            </a:pPr>
            <a:r>
              <a:rPr lang="en-US" sz="5670" b="0" i="0" u="none" strike="noStrike" cap="none">
                <a:solidFill>
                  <a:srgbClr val="FFFF00"/>
                </a:solidFill>
                <a:latin typeface="Arial"/>
                <a:ea typeface="Arial"/>
                <a:cs typeface="Arial"/>
                <a:sym typeface="Arial"/>
              </a:rPr>
              <a:t>LINCOLN MEMORIAL UNIVERSITY</a:t>
            </a:r>
          </a:p>
        </p:txBody>
      </p:sp>
      <p:sp>
        <p:nvSpPr>
          <p:cNvPr id="2328" name="Shape 2328"/>
          <p:cNvSpPr txBox="1">
            <a:spLocks noGrp="1"/>
          </p:cNvSpPr>
          <p:nvPr>
            <p:ph type="body" idx="4294967295"/>
          </p:nvPr>
        </p:nvSpPr>
        <p:spPr>
          <a:xfrm>
            <a:off x="0" y="1757363"/>
            <a:ext cx="10072688" cy="1711325"/>
          </a:xfrm>
          <a:prstGeom prst="rect">
            <a:avLst/>
          </a:prstGeom>
          <a:noFill/>
          <a:ln>
            <a:noFill/>
          </a:ln>
        </p:spPr>
        <p:txBody>
          <a:bodyPr lIns="0" tIns="0" rIns="0" bIns="0" anchor="b" anchorCtr="0">
            <a:noAutofit/>
          </a:bodyPr>
          <a:lstStyle/>
          <a:p>
            <a:pPr marL="64242" marR="0" lvl="0" indent="-742" algn="l" rtl="0">
              <a:lnSpc>
                <a:spcPct val="80000"/>
              </a:lnSpc>
              <a:spcBef>
                <a:spcPts val="0"/>
              </a:spcBef>
              <a:spcAft>
                <a:spcPts val="0"/>
              </a:spcAft>
              <a:buClr>
                <a:schemeClr val="lt2"/>
              </a:buClr>
              <a:buSzPct val="25000"/>
              <a:buFont typeface="Noto Sans Symbols"/>
              <a:buNone/>
            </a:pPr>
            <a:r>
              <a:rPr lang="en-US" sz="1700" b="1" i="0" u="sng" strike="noStrike" cap="none">
                <a:solidFill>
                  <a:schemeClr val="hlink"/>
                </a:solidFill>
                <a:latin typeface="Comic Sans MS"/>
                <a:ea typeface="Comic Sans MS"/>
                <a:cs typeface="Comic Sans MS"/>
                <a:sym typeface="Comic Sans MS"/>
                <a:hlinkClick r:id="rId3"/>
              </a:rPr>
              <a:t>                                                                                                                                                                                                       </a:t>
            </a:r>
          </a:p>
          <a:p>
            <a:pPr marL="64242" marR="0" lvl="0" indent="-742" algn="l" rtl="0">
              <a:lnSpc>
                <a:spcPct val="80000"/>
              </a:lnSpc>
              <a:spcBef>
                <a:spcPts val="1099"/>
              </a:spcBef>
              <a:spcAft>
                <a:spcPts val="0"/>
              </a:spcAft>
              <a:buClr>
                <a:schemeClr val="lt2"/>
              </a:buClr>
              <a:buSzPct val="25000"/>
              <a:buFont typeface="Noto Sans Symbols"/>
              <a:buNone/>
            </a:pPr>
            <a:r>
              <a:rPr lang="en-US" sz="2400" b="1" i="0" u="sng" strike="noStrike" cap="none">
                <a:latin typeface="+mj-lt"/>
                <a:ea typeface="Comic Sans MS"/>
                <a:cs typeface="Comic Sans MS"/>
                <a:sym typeface="Comic Sans MS"/>
                <a:hlinkClick r:id="rId3"/>
              </a:rPr>
              <a:t>http://www.lmunet.edu/</a:t>
            </a:r>
            <a:r>
              <a:rPr lang="en-US" sz="2400" b="1" i="0" u="none" strike="noStrike" cap="none">
                <a:latin typeface="+mj-lt"/>
                <a:ea typeface="Comic Sans MS"/>
                <a:cs typeface="Comic Sans MS"/>
                <a:sym typeface="Comic Sans MS"/>
              </a:rPr>
              <a:t> </a:t>
            </a:r>
          </a:p>
          <a:p>
            <a:pPr marL="64242" marR="0" lvl="0" indent="-742" algn="l" rtl="0">
              <a:lnSpc>
                <a:spcPct val="80000"/>
              </a:lnSpc>
              <a:spcBef>
                <a:spcPts val="1099"/>
              </a:spcBef>
              <a:spcAft>
                <a:spcPts val="0"/>
              </a:spcAft>
              <a:buClr>
                <a:schemeClr val="lt2"/>
              </a:buClr>
              <a:buSzPct val="25000"/>
              <a:buFont typeface="Noto Sans Symbols"/>
              <a:buNone/>
            </a:pPr>
            <a:endParaRPr sz="1954" b="1" i="0" u="none" strike="noStrike" cap="none">
              <a:solidFill>
                <a:srgbClr val="FFFF00"/>
              </a:solidFill>
              <a:latin typeface="Comic Sans MS"/>
              <a:ea typeface="Comic Sans MS"/>
              <a:cs typeface="Comic Sans MS"/>
              <a:sym typeface="Comic Sans MS"/>
            </a:endParaRPr>
          </a:p>
          <a:p>
            <a:pPr marL="321142" marR="0" lvl="0" indent="-257642" algn="ctr" rtl="0">
              <a:lnSpc>
                <a:spcPct val="80000"/>
              </a:lnSpc>
              <a:spcBef>
                <a:spcPts val="1099"/>
              </a:spcBef>
              <a:spcAft>
                <a:spcPts val="0"/>
              </a:spcAft>
              <a:buClr>
                <a:schemeClr val="lt2"/>
              </a:buClr>
              <a:buSzPct val="97700"/>
              <a:buFont typeface="Helvetica Neue"/>
              <a:buChar char="✓"/>
            </a:pPr>
            <a:r>
              <a:rPr lang="en-US" sz="1954" b="1" i="0" u="none" strike="noStrike" cap="none">
                <a:solidFill>
                  <a:srgbClr val="FFFFFF"/>
                </a:solidFill>
                <a:latin typeface="Comic Sans MS"/>
                <a:ea typeface="Comic Sans MS"/>
                <a:cs typeface="Comic Sans MS"/>
                <a:sym typeface="Comic Sans MS"/>
              </a:rPr>
              <a:t>Application Fee waived for SCPA students</a:t>
            </a:r>
          </a:p>
          <a:p>
            <a:pPr marL="321142" marR="0" lvl="0" indent="-257642" algn="ctr" rtl="0">
              <a:lnSpc>
                <a:spcPct val="80000"/>
              </a:lnSpc>
              <a:spcBef>
                <a:spcPts val="1099"/>
              </a:spcBef>
              <a:buClr>
                <a:schemeClr val="lt2"/>
              </a:buClr>
              <a:buSzPct val="97700"/>
              <a:buFont typeface="Helvetica Neue"/>
              <a:buChar char="✓"/>
            </a:pPr>
            <a:r>
              <a:rPr lang="en-US" sz="1954" b="1" i="0" u="none" strike="noStrike" cap="none">
                <a:solidFill>
                  <a:srgbClr val="FFFFFF"/>
                </a:solidFill>
                <a:latin typeface="Comic Sans MS"/>
                <a:ea typeface="Comic Sans MS"/>
                <a:cs typeface="Comic Sans MS"/>
                <a:sym typeface="Comic Sans MS"/>
              </a:rPr>
              <a:t>In state tuition offered</a:t>
            </a:r>
          </a:p>
        </p:txBody>
      </p:sp>
      <p:sp>
        <p:nvSpPr>
          <p:cNvPr id="2329" name="Shape 2329"/>
          <p:cNvSpPr/>
          <p:nvPr/>
        </p:nvSpPr>
        <p:spPr>
          <a:xfrm>
            <a:off x="474683" y="4434855"/>
            <a:ext cx="5448300" cy="3621307"/>
          </a:xfrm>
          <a:prstGeom prst="rect">
            <a:avLst/>
          </a:prstGeom>
          <a:noFill/>
          <a:ln>
            <a:noFill/>
          </a:ln>
        </p:spPr>
        <p:txBody>
          <a:bodyPr lIns="45100" tIns="45100" rIns="45100" bIns="45100" anchor="t" anchorCtr="0">
            <a:noAutofit/>
          </a:bodyPr>
          <a:lstStyle/>
          <a:p>
            <a:pPr marL="426490" marR="0" lvl="0" indent="-426490" algn="l" rtl="0">
              <a:lnSpc>
                <a:spcPct val="120000"/>
              </a:lnSpc>
              <a:spcBef>
                <a:spcPts val="0"/>
              </a:spcBef>
              <a:spcAft>
                <a:spcPts val="0"/>
              </a:spcAft>
              <a:buClr>
                <a:srgbClr val="FFFF00"/>
              </a:buClr>
              <a:buSzPct val="100000"/>
              <a:buFont typeface="Helvetica Neue"/>
              <a:buChar char="➢"/>
            </a:pPr>
            <a:r>
              <a:rPr lang="en-US" sz="2700" b="0" i="0" u="none" strike="noStrike" cap="none">
                <a:solidFill>
                  <a:srgbClr val="FFFF00"/>
                </a:solidFill>
                <a:latin typeface="Arial"/>
                <a:ea typeface="Arial"/>
                <a:cs typeface="Arial"/>
                <a:sym typeface="Arial"/>
              </a:rPr>
              <a:t>Associates of Science in Nursing</a:t>
            </a:r>
          </a:p>
          <a:p>
            <a:pPr marL="426490" marR="0" lvl="0" indent="-426490" algn="l" rtl="0">
              <a:lnSpc>
                <a:spcPct val="120000"/>
              </a:lnSpc>
              <a:spcBef>
                <a:spcPts val="1399"/>
              </a:spcBef>
              <a:spcAft>
                <a:spcPts val="0"/>
              </a:spcAft>
              <a:buClr>
                <a:srgbClr val="FFFF00"/>
              </a:buClr>
              <a:buSzPct val="100000"/>
              <a:buFont typeface="Helvetica Neue"/>
              <a:buChar char="➢"/>
            </a:pPr>
            <a:r>
              <a:rPr lang="en-US" sz="2700" b="0" i="0" u="none" strike="noStrike" cap="none">
                <a:solidFill>
                  <a:srgbClr val="FFFF00"/>
                </a:solidFill>
                <a:latin typeface="Arial"/>
                <a:ea typeface="Arial"/>
                <a:cs typeface="Arial"/>
                <a:sym typeface="Arial"/>
              </a:rPr>
              <a:t>Bachelor of Science in Nursing</a:t>
            </a:r>
          </a:p>
          <a:p>
            <a:pPr marL="426490" marR="0" lvl="0" indent="-426490" algn="l" rtl="0">
              <a:lnSpc>
                <a:spcPct val="120000"/>
              </a:lnSpc>
              <a:spcBef>
                <a:spcPts val="1399"/>
              </a:spcBef>
              <a:spcAft>
                <a:spcPts val="0"/>
              </a:spcAft>
              <a:buClr>
                <a:srgbClr val="FFFF00"/>
              </a:buClr>
              <a:buSzPct val="100000"/>
              <a:buFont typeface="Helvetica Neue"/>
              <a:buChar char="➢"/>
            </a:pPr>
            <a:r>
              <a:rPr lang="en-US" sz="2700" b="0" i="0" u="none" strike="noStrike" cap="none">
                <a:solidFill>
                  <a:srgbClr val="FFFF00"/>
                </a:solidFill>
                <a:latin typeface="Arial"/>
                <a:ea typeface="Arial"/>
                <a:cs typeface="Arial"/>
                <a:sym typeface="Arial"/>
              </a:rPr>
              <a:t>Bachelor of Business Administration </a:t>
            </a:r>
          </a:p>
          <a:p>
            <a:pPr marL="1130315" marR="0" lvl="1" indent="-495315" algn="l" rtl="0">
              <a:lnSpc>
                <a:spcPct val="120000"/>
              </a:lnSpc>
              <a:spcBef>
                <a:spcPts val="700"/>
              </a:spcBef>
              <a:spcAft>
                <a:spcPts val="0"/>
              </a:spcAft>
              <a:buClr>
                <a:srgbClr val="FFFF00"/>
              </a:buClr>
              <a:buSzPct val="100000"/>
              <a:buFont typeface="Helvetica Neue"/>
              <a:buChar char="❑"/>
            </a:pPr>
            <a:r>
              <a:rPr lang="en-US" sz="2700" b="0" i="0" u="none" strike="noStrike" cap="none">
                <a:solidFill>
                  <a:srgbClr val="FFFF00"/>
                </a:solidFill>
                <a:latin typeface="Arial"/>
                <a:ea typeface="Arial"/>
                <a:cs typeface="Arial"/>
                <a:sym typeface="Arial"/>
              </a:rPr>
              <a:t>Accounting</a:t>
            </a:r>
          </a:p>
          <a:p>
            <a:pPr marL="1130315" marR="0" lvl="1" indent="-495315" algn="l" rtl="0">
              <a:lnSpc>
                <a:spcPct val="120000"/>
              </a:lnSpc>
              <a:spcBef>
                <a:spcPts val="700"/>
              </a:spcBef>
              <a:buClr>
                <a:srgbClr val="FFFF00"/>
              </a:buClr>
              <a:buSzPct val="100000"/>
              <a:buFont typeface="Helvetica Neue"/>
              <a:buChar char="❑"/>
            </a:pPr>
            <a:r>
              <a:rPr lang="en-US" sz="2700" b="0" i="0" u="none" strike="noStrike" cap="none">
                <a:solidFill>
                  <a:srgbClr val="FFFF00"/>
                </a:solidFill>
                <a:latin typeface="Arial"/>
                <a:ea typeface="Arial"/>
                <a:cs typeface="Arial"/>
                <a:sym typeface="Arial"/>
              </a:rPr>
              <a:t>Marketing </a:t>
            </a:r>
          </a:p>
        </p:txBody>
      </p:sp>
      <p:sp>
        <p:nvSpPr>
          <p:cNvPr id="2330" name="Shape 2330"/>
          <p:cNvSpPr/>
          <p:nvPr/>
        </p:nvSpPr>
        <p:spPr>
          <a:xfrm>
            <a:off x="6583457" y="3863712"/>
            <a:ext cx="5435600" cy="5361271"/>
          </a:xfrm>
          <a:prstGeom prst="rect">
            <a:avLst/>
          </a:prstGeom>
          <a:noFill/>
          <a:ln>
            <a:noFill/>
          </a:ln>
        </p:spPr>
        <p:txBody>
          <a:bodyPr lIns="45100" tIns="45100" rIns="45100" bIns="45100" anchor="t" anchorCtr="0">
            <a:noAutofit/>
          </a:bodyPr>
          <a:lstStyle/>
          <a:p>
            <a:pPr marL="367868" marR="0" lvl="0" indent="-367868" algn="l" rtl="0">
              <a:lnSpc>
                <a:spcPct val="110000"/>
              </a:lnSpc>
              <a:spcBef>
                <a:spcPts val="0"/>
              </a:spcBef>
              <a:spcAft>
                <a:spcPts val="0"/>
              </a:spcAft>
              <a:buClr>
                <a:srgbClr val="FFFF00"/>
              </a:buClr>
              <a:buSzPct val="100000"/>
              <a:buFont typeface="Helvetica Neue"/>
              <a:buChar char="➢"/>
            </a:pPr>
            <a:r>
              <a:rPr lang="en-US" sz="2300" b="0" i="0" u="sng" strike="noStrike" cap="none">
                <a:solidFill>
                  <a:srgbClr val="FFFF00"/>
                </a:solidFill>
                <a:latin typeface="Arial"/>
                <a:ea typeface="Arial"/>
                <a:cs typeface="Arial"/>
                <a:sym typeface="Arial"/>
              </a:rPr>
              <a:t>Bachelor of Science</a:t>
            </a:r>
          </a:p>
          <a:p>
            <a:pPr marL="1030079" marR="0" lvl="1" indent="-395079" algn="l" rtl="0">
              <a:lnSpc>
                <a:spcPct val="110000"/>
              </a:lnSpc>
              <a:spcBef>
                <a:spcPts val="700"/>
              </a:spcBef>
              <a:spcAft>
                <a:spcPts val="0"/>
              </a:spcAft>
              <a:buClr>
                <a:srgbClr val="FFFF00"/>
              </a:buClr>
              <a:buSzPct val="100000"/>
              <a:buFont typeface="Helvetica Neue"/>
              <a:buChar char="❑"/>
            </a:pPr>
            <a:r>
              <a:rPr lang="en-US" sz="2300" b="0" i="0" u="none" strike="noStrike" cap="none">
                <a:solidFill>
                  <a:srgbClr val="FFFF00"/>
                </a:solidFill>
                <a:latin typeface="Arial"/>
                <a:ea typeface="Arial"/>
                <a:cs typeface="Arial"/>
                <a:sym typeface="Arial"/>
              </a:rPr>
              <a:t>Athletic Training </a:t>
            </a:r>
          </a:p>
          <a:p>
            <a:pPr marL="1030079" marR="0" lvl="1" indent="-395079" algn="l" rtl="0">
              <a:lnSpc>
                <a:spcPct val="110000"/>
              </a:lnSpc>
              <a:spcBef>
                <a:spcPts val="700"/>
              </a:spcBef>
              <a:spcAft>
                <a:spcPts val="0"/>
              </a:spcAft>
              <a:buClr>
                <a:srgbClr val="FFFF00"/>
              </a:buClr>
              <a:buSzPct val="100000"/>
              <a:buFont typeface="Helvetica Neue"/>
              <a:buChar char="❑"/>
            </a:pPr>
            <a:r>
              <a:rPr lang="en-US" sz="2300" b="0" i="0" u="none" strike="noStrike" cap="none">
                <a:solidFill>
                  <a:srgbClr val="FFFF00"/>
                </a:solidFill>
                <a:latin typeface="Arial"/>
                <a:ea typeface="Arial"/>
                <a:cs typeface="Arial"/>
                <a:sym typeface="Arial"/>
              </a:rPr>
              <a:t>Veterinary Health Science</a:t>
            </a:r>
          </a:p>
          <a:p>
            <a:pPr marL="1030079" marR="0" lvl="1" indent="-395079" algn="l" rtl="0">
              <a:lnSpc>
                <a:spcPct val="110000"/>
              </a:lnSpc>
              <a:spcBef>
                <a:spcPts val="700"/>
              </a:spcBef>
              <a:spcAft>
                <a:spcPts val="0"/>
              </a:spcAft>
              <a:buClr>
                <a:srgbClr val="FFFF00"/>
              </a:buClr>
              <a:buSzPct val="100000"/>
              <a:buFont typeface="Helvetica Neue"/>
              <a:buChar char="❑"/>
            </a:pPr>
            <a:r>
              <a:rPr lang="en-US" sz="2300" b="0" i="0" u="none" strike="noStrike" cap="none">
                <a:solidFill>
                  <a:srgbClr val="FFFF00"/>
                </a:solidFill>
                <a:latin typeface="Arial"/>
                <a:ea typeface="Arial"/>
                <a:cs typeface="Arial"/>
                <a:sym typeface="Arial"/>
              </a:rPr>
              <a:t>Criminology and Criminal Justice</a:t>
            </a:r>
          </a:p>
          <a:p>
            <a:pPr marL="1030079" marR="0" lvl="1" indent="-395079" algn="l" rtl="0">
              <a:lnSpc>
                <a:spcPct val="110000"/>
              </a:lnSpc>
              <a:spcBef>
                <a:spcPts val="700"/>
              </a:spcBef>
              <a:spcAft>
                <a:spcPts val="0"/>
              </a:spcAft>
              <a:buClr>
                <a:srgbClr val="FFFF00"/>
              </a:buClr>
              <a:buSzPct val="100000"/>
              <a:buFont typeface="Helvetica Neue"/>
              <a:buChar char="❑"/>
            </a:pPr>
            <a:r>
              <a:rPr lang="en-US" sz="2300" b="0" i="0" u="none" strike="noStrike" cap="none">
                <a:solidFill>
                  <a:srgbClr val="FFFF00"/>
                </a:solidFill>
                <a:latin typeface="Arial"/>
                <a:ea typeface="Arial"/>
                <a:cs typeface="Arial"/>
                <a:sym typeface="Arial"/>
              </a:rPr>
              <a:t>Social Work</a:t>
            </a:r>
          </a:p>
          <a:p>
            <a:pPr marL="1030079" marR="0" lvl="1" indent="-395079" algn="l" rtl="0">
              <a:lnSpc>
                <a:spcPct val="110000"/>
              </a:lnSpc>
              <a:spcBef>
                <a:spcPts val="700"/>
              </a:spcBef>
              <a:spcAft>
                <a:spcPts val="0"/>
              </a:spcAft>
              <a:buClr>
                <a:srgbClr val="FFFF00"/>
              </a:buClr>
              <a:buSzPct val="100000"/>
              <a:buFont typeface="Helvetica Neue"/>
              <a:buChar char="❑"/>
            </a:pPr>
            <a:r>
              <a:rPr lang="en-US" sz="2300" b="0" i="0" u="none" strike="noStrike" cap="none">
                <a:solidFill>
                  <a:srgbClr val="FFFF00"/>
                </a:solidFill>
                <a:latin typeface="Arial"/>
                <a:ea typeface="Arial"/>
                <a:cs typeface="Arial"/>
                <a:sym typeface="Arial"/>
              </a:rPr>
              <a:t>Environmental Science</a:t>
            </a:r>
          </a:p>
          <a:p>
            <a:pPr marL="367868" marR="0" lvl="0" indent="-367868" algn="l" rtl="0">
              <a:lnSpc>
                <a:spcPct val="110000"/>
              </a:lnSpc>
              <a:spcBef>
                <a:spcPts val="1399"/>
              </a:spcBef>
              <a:spcAft>
                <a:spcPts val="0"/>
              </a:spcAft>
              <a:buClr>
                <a:srgbClr val="FFFF00"/>
              </a:buClr>
              <a:buSzPct val="100000"/>
              <a:buFont typeface="Helvetica Neue"/>
              <a:buChar char="➢"/>
            </a:pPr>
            <a:r>
              <a:rPr lang="en-US" sz="2300" b="0" i="0" u="sng" strike="noStrike" cap="none">
                <a:solidFill>
                  <a:srgbClr val="FFFF00"/>
                </a:solidFill>
                <a:latin typeface="Arial"/>
                <a:ea typeface="Arial"/>
                <a:cs typeface="Arial"/>
                <a:sym typeface="Arial"/>
              </a:rPr>
              <a:t>Bachelor of Arts </a:t>
            </a:r>
          </a:p>
          <a:p>
            <a:pPr marL="1030079" marR="0" lvl="1" indent="-395079" algn="l" rtl="0">
              <a:lnSpc>
                <a:spcPct val="110000"/>
              </a:lnSpc>
              <a:spcBef>
                <a:spcPts val="700"/>
              </a:spcBef>
              <a:spcAft>
                <a:spcPts val="0"/>
              </a:spcAft>
              <a:buClr>
                <a:srgbClr val="FFFF00"/>
              </a:buClr>
              <a:buSzPct val="100000"/>
              <a:buFont typeface="Helvetica Neue"/>
              <a:buChar char="❑"/>
            </a:pPr>
            <a:r>
              <a:rPr lang="en-US" sz="2300" b="0" i="0" u="none" strike="noStrike" cap="none">
                <a:solidFill>
                  <a:srgbClr val="FFFF00"/>
                </a:solidFill>
                <a:latin typeface="Arial"/>
                <a:ea typeface="Arial"/>
                <a:cs typeface="Arial"/>
                <a:sym typeface="Arial"/>
              </a:rPr>
              <a:t>Art</a:t>
            </a:r>
          </a:p>
          <a:p>
            <a:pPr marL="1030079" marR="0" lvl="1" indent="-395079" algn="l" rtl="0">
              <a:lnSpc>
                <a:spcPct val="110000"/>
              </a:lnSpc>
              <a:spcBef>
                <a:spcPts val="700"/>
              </a:spcBef>
              <a:spcAft>
                <a:spcPts val="0"/>
              </a:spcAft>
              <a:buClr>
                <a:srgbClr val="FFFF00"/>
              </a:buClr>
              <a:buSzPct val="100000"/>
              <a:buFont typeface="Helvetica Neue"/>
              <a:buChar char="❑"/>
            </a:pPr>
            <a:r>
              <a:rPr lang="en-US" sz="2300" b="0" i="0" u="none" strike="noStrike" cap="none">
                <a:solidFill>
                  <a:srgbClr val="FFFF00"/>
                </a:solidFill>
                <a:latin typeface="Arial"/>
                <a:ea typeface="Arial"/>
                <a:cs typeface="Arial"/>
                <a:sym typeface="Arial"/>
              </a:rPr>
              <a:t>Media Communications </a:t>
            </a:r>
          </a:p>
          <a:p>
            <a:pPr marL="1030079" marR="0" lvl="1" indent="-395079" algn="l" rtl="0">
              <a:lnSpc>
                <a:spcPct val="110000"/>
              </a:lnSpc>
              <a:spcBef>
                <a:spcPts val="700"/>
              </a:spcBef>
              <a:spcAft>
                <a:spcPts val="0"/>
              </a:spcAft>
              <a:buClr>
                <a:srgbClr val="FFFF00"/>
              </a:buClr>
              <a:buSzPct val="100000"/>
              <a:buFont typeface="Helvetica Neue"/>
              <a:buChar char="❑"/>
            </a:pPr>
            <a:r>
              <a:rPr lang="en-US" sz="2300" b="0" i="0" u="none" strike="noStrike" cap="none">
                <a:solidFill>
                  <a:srgbClr val="FFFF00"/>
                </a:solidFill>
                <a:latin typeface="Arial"/>
                <a:ea typeface="Arial"/>
                <a:cs typeface="Arial"/>
                <a:sym typeface="Arial"/>
              </a:rPr>
              <a:t>Business </a:t>
            </a:r>
          </a:p>
          <a:p>
            <a:pPr marL="1030079" marR="0" lvl="1" indent="-395079" algn="l" rtl="0">
              <a:lnSpc>
                <a:spcPct val="110000"/>
              </a:lnSpc>
              <a:spcBef>
                <a:spcPts val="700"/>
              </a:spcBef>
              <a:buClr>
                <a:srgbClr val="FFFF00"/>
              </a:buClr>
              <a:buSzPct val="100000"/>
              <a:buFont typeface="Helvetica Neue"/>
              <a:buChar char="❑"/>
            </a:pPr>
            <a:r>
              <a:rPr lang="en-US" sz="2300" b="0" i="0" u="none" strike="noStrike" cap="none">
                <a:solidFill>
                  <a:srgbClr val="FFFF00"/>
                </a:solidFill>
                <a:latin typeface="Arial"/>
                <a:ea typeface="Arial"/>
                <a:cs typeface="Arial"/>
                <a:sym typeface="Arial"/>
              </a:rPr>
              <a:t>Political Science</a:t>
            </a:r>
          </a:p>
        </p:txBody>
      </p:sp>
      <p:sp>
        <p:nvSpPr>
          <p:cNvPr id="2331" name="Shape 2331"/>
          <p:cNvSpPr/>
          <p:nvPr/>
        </p:nvSpPr>
        <p:spPr>
          <a:xfrm>
            <a:off x="9226553" y="1804760"/>
            <a:ext cx="4724400" cy="368110"/>
          </a:xfrm>
          <a:prstGeom prst="rect">
            <a:avLst/>
          </a:prstGeom>
          <a:noFill/>
          <a:ln>
            <a:noFill/>
          </a:ln>
        </p:spPr>
        <p:txBody>
          <a:bodyPr lIns="45100" tIns="45100" rIns="45100" bIns="45100" anchor="t" anchorCtr="0">
            <a:noAutofit/>
          </a:bodyPr>
          <a:lstStyle/>
          <a:p>
            <a:pPr marL="0" marR="0" lvl="0" indent="0" algn="ctr" rtl="0">
              <a:spcBef>
                <a:spcPts val="0"/>
              </a:spcBef>
              <a:buSzPct val="25000"/>
              <a:buNone/>
            </a:pPr>
            <a:r>
              <a:rPr lang="en-US" sz="1800" b="1" i="0" u="none" strike="noStrike" cap="none">
                <a:solidFill>
                  <a:srgbClr val="00B050"/>
                </a:solidFill>
                <a:latin typeface="Caveat"/>
                <a:ea typeface="Caveat"/>
                <a:cs typeface="Caveat"/>
                <a:sym typeface="Caveat"/>
              </a:rPr>
              <a:t>Harrogate, TN</a:t>
            </a:r>
          </a:p>
        </p:txBody>
      </p:sp>
      <p:pic>
        <p:nvPicPr>
          <p:cNvPr id="2332" name="Shape 2332"/>
          <p:cNvPicPr preferRelativeResize="0"/>
          <p:nvPr/>
        </p:nvPicPr>
        <p:blipFill rotWithShape="1">
          <a:blip r:embed="rId4">
            <a:alphaModFix/>
          </a:blip>
          <a:srcRect/>
          <a:stretch/>
        </p:blipFill>
        <p:spPr>
          <a:xfrm>
            <a:off x="10883900" y="2453932"/>
            <a:ext cx="1409700" cy="1409701"/>
          </a:xfrm>
          <a:prstGeom prst="rect">
            <a:avLst/>
          </a:prstGeom>
          <a:noFill/>
          <a:ln>
            <a:noFill/>
          </a:ln>
        </p:spPr>
      </p:pic>
      <p:pic>
        <p:nvPicPr>
          <p:cNvPr id="2333" name="Shape 2333"/>
          <p:cNvPicPr preferRelativeResize="0"/>
          <p:nvPr/>
        </p:nvPicPr>
        <p:blipFill rotWithShape="1">
          <a:blip r:embed="rId4">
            <a:alphaModFix/>
          </a:blip>
          <a:srcRect/>
          <a:stretch/>
        </p:blipFill>
        <p:spPr>
          <a:xfrm>
            <a:off x="10883900" y="230187"/>
            <a:ext cx="1409700" cy="1409701"/>
          </a:xfrm>
          <a:prstGeom prst="rect">
            <a:avLst/>
          </a:prstGeom>
          <a:noFill/>
          <a:ln>
            <a:noFill/>
          </a:ln>
        </p:spPr>
      </p:pic>
    </p:spTree>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Pink hued beach sand meeting the sea">
            <a:extLst>
              <a:ext uri="{FF2B5EF4-FFF2-40B4-BE49-F238E27FC236}">
                <a16:creationId xmlns:a16="http://schemas.microsoft.com/office/drawing/2014/main" id="{BDEDB16C-3128-5A98-A918-4EF9C54637D1}"/>
              </a:ext>
            </a:extLst>
          </p:cNvPr>
          <p:cNvPicPr>
            <a:picLocks noChangeAspect="1"/>
          </p:cNvPicPr>
          <p:nvPr/>
        </p:nvPicPr>
        <p:blipFill>
          <a:blip r:embed="rId2"/>
          <a:stretch>
            <a:fillRect/>
          </a:stretch>
        </p:blipFill>
        <p:spPr>
          <a:xfrm>
            <a:off x="4678" y="1223294"/>
            <a:ext cx="13001291" cy="7318707"/>
          </a:xfrm>
          <a:prstGeom prst="rect">
            <a:avLst/>
          </a:prstGeom>
        </p:spPr>
      </p:pic>
      <p:sp>
        <p:nvSpPr>
          <p:cNvPr id="4" name="Rectangle: Rounded Corners 3">
            <a:extLst>
              <a:ext uri="{FF2B5EF4-FFF2-40B4-BE49-F238E27FC236}">
                <a16:creationId xmlns:a16="http://schemas.microsoft.com/office/drawing/2014/main" id="{C2D24BD1-09E3-14EF-4A54-1E3D579CC7D0}"/>
              </a:ext>
            </a:extLst>
          </p:cNvPr>
          <p:cNvSpPr/>
          <p:nvPr/>
        </p:nvSpPr>
        <p:spPr>
          <a:xfrm>
            <a:off x="614422" y="1757852"/>
            <a:ext cx="5455402" cy="1529165"/>
          </a:xfrm>
          <a:prstGeom prst="roundRect">
            <a:avLst/>
          </a:prstGeom>
          <a:solidFill>
            <a:srgbClr val="FF308A"/>
          </a:solidFill>
          <a:ln>
            <a:solidFill>
              <a:srgbClr val="FF308A"/>
            </a:solidFill>
          </a:ln>
        </p:spPr>
        <p:style>
          <a:lnRef idx="2">
            <a:schemeClr val="accent1">
              <a:shade val="50000"/>
            </a:schemeClr>
          </a:lnRef>
          <a:fillRef idx="1">
            <a:schemeClr val="accent1"/>
          </a:fillRef>
          <a:effectRef idx="0">
            <a:schemeClr val="accent1"/>
          </a:effectRef>
          <a:fontRef idx="minor">
            <a:schemeClr val="lt1"/>
          </a:fontRef>
        </p:style>
        <p:txBody>
          <a:bodyPr lIns="97536" tIns="48768" rIns="97536" bIns="48768" rtlCol="0" anchor="ctr"/>
          <a:lstStyle/>
          <a:p>
            <a:pPr algn="ctr" defTabSz="975390"/>
            <a:r>
              <a:rPr lang="en-US" sz="3840" kern="1200">
                <a:solidFill>
                  <a:prstClr val="white"/>
                </a:solidFill>
                <a:latin typeface="Forte"/>
                <a:cs typeface="Calibri"/>
              </a:rPr>
              <a:t>Get in the mood, and</a:t>
            </a:r>
          </a:p>
        </p:txBody>
      </p:sp>
      <p:sp>
        <p:nvSpPr>
          <p:cNvPr id="5" name="Rectangle: Rounded Corners 4">
            <a:extLst>
              <a:ext uri="{FF2B5EF4-FFF2-40B4-BE49-F238E27FC236}">
                <a16:creationId xmlns:a16="http://schemas.microsoft.com/office/drawing/2014/main" id="{DA5CB942-52E5-2EFA-BFE9-31F653CA1DAE}"/>
              </a:ext>
            </a:extLst>
          </p:cNvPr>
          <p:cNvSpPr/>
          <p:nvPr/>
        </p:nvSpPr>
        <p:spPr>
          <a:xfrm>
            <a:off x="862393" y="3411005"/>
            <a:ext cx="4642604" cy="453239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
        <p:nvSpPr>
          <p:cNvPr id="11" name="TextBox 10">
            <a:extLst>
              <a:ext uri="{FF2B5EF4-FFF2-40B4-BE49-F238E27FC236}">
                <a16:creationId xmlns:a16="http://schemas.microsoft.com/office/drawing/2014/main" id="{EDCB8A9F-1FF2-8495-2A4C-165E4EF0ED9B}"/>
              </a:ext>
            </a:extLst>
          </p:cNvPr>
          <p:cNvSpPr txBox="1"/>
          <p:nvPr/>
        </p:nvSpPr>
        <p:spPr>
          <a:xfrm>
            <a:off x="1354208" y="3477132"/>
            <a:ext cx="4909862" cy="820674"/>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4693" i="1" kern="1200">
                <a:solidFill>
                  <a:srgbClr val="FF308A"/>
                </a:solidFill>
                <a:latin typeface="Baguet Script"/>
                <a:ea typeface="+mn-ea"/>
                <a:cs typeface="Calibri"/>
              </a:rPr>
              <a:t>Vote for Pood!!</a:t>
            </a:r>
            <a:endParaRPr lang="en-US" sz="4693" i="1" kern="1200">
              <a:solidFill>
                <a:srgbClr val="FF308A"/>
              </a:solidFill>
              <a:latin typeface="Baguet Script"/>
              <a:ea typeface="+mn-ea"/>
              <a:cs typeface="+mn-cs"/>
            </a:endParaRPr>
          </a:p>
        </p:txBody>
      </p:sp>
      <p:sp>
        <p:nvSpPr>
          <p:cNvPr id="13" name="TextBox 12">
            <a:extLst>
              <a:ext uri="{FF2B5EF4-FFF2-40B4-BE49-F238E27FC236}">
                <a16:creationId xmlns:a16="http://schemas.microsoft.com/office/drawing/2014/main" id="{71C18606-4EED-9CAD-B949-FC0286151F9A}"/>
              </a:ext>
            </a:extLst>
          </p:cNvPr>
          <p:cNvSpPr txBox="1"/>
          <p:nvPr/>
        </p:nvSpPr>
        <p:spPr>
          <a:xfrm>
            <a:off x="1197158" y="4390497"/>
            <a:ext cx="3924860" cy="2560509"/>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algn="ctr" defTabSz="975390"/>
            <a:r>
              <a:rPr lang="en-US" sz="5760" i="1" kern="1200">
                <a:solidFill>
                  <a:srgbClr val="8745BA"/>
                </a:solidFill>
                <a:latin typeface="Rage Italic"/>
                <a:ea typeface="+mn-ea"/>
                <a:cs typeface="Calibri"/>
              </a:rPr>
              <a:t>Alyssa </a:t>
            </a:r>
            <a:r>
              <a:rPr lang="en-US" sz="5760" i="1" kern="1200" err="1">
                <a:solidFill>
                  <a:srgbClr val="8745BA"/>
                </a:solidFill>
                <a:latin typeface="Rage Italic"/>
                <a:ea typeface="+mn-ea"/>
                <a:cs typeface="Calibri"/>
              </a:rPr>
              <a:t>Pood</a:t>
            </a:r>
            <a:endParaRPr lang="en-US" sz="1920" kern="1200">
              <a:solidFill>
                <a:prstClr val="black"/>
              </a:solidFill>
              <a:latin typeface="Calibri" panose="020F0502020204030204"/>
              <a:ea typeface="+mn-ea"/>
              <a:cs typeface="Calibri"/>
            </a:endParaRPr>
          </a:p>
          <a:p>
            <a:pPr algn="ctr" defTabSz="975390"/>
            <a:endParaRPr lang="en-US" sz="3413" i="1" kern="1200">
              <a:solidFill>
                <a:srgbClr val="000ED4"/>
              </a:solidFill>
              <a:latin typeface="Bahnschrift"/>
              <a:ea typeface="+mn-ea"/>
              <a:cs typeface="Calibri"/>
            </a:endParaRPr>
          </a:p>
          <a:p>
            <a:pPr algn="ctr" defTabSz="975390"/>
            <a:r>
              <a:rPr lang="en-US" sz="3413" i="1" kern="1200">
                <a:solidFill>
                  <a:srgbClr val="000ED4"/>
                </a:solidFill>
                <a:latin typeface="Berlin Sans FB"/>
                <a:ea typeface="+mn-ea"/>
                <a:cs typeface="Calibri"/>
              </a:rPr>
              <a:t>For Homecoming Duchess</a:t>
            </a:r>
            <a:endParaRPr lang="en-US" sz="1920" kern="1200">
              <a:solidFill>
                <a:srgbClr val="000ED4"/>
              </a:solidFill>
              <a:latin typeface="Berlin Sans FB"/>
              <a:ea typeface="+mn-ea"/>
              <a:cs typeface="Calibri"/>
            </a:endParaRPr>
          </a:p>
        </p:txBody>
      </p:sp>
      <p:sp>
        <p:nvSpPr>
          <p:cNvPr id="15" name="Rectangle: Rounded Corners 14">
            <a:extLst>
              <a:ext uri="{FF2B5EF4-FFF2-40B4-BE49-F238E27FC236}">
                <a16:creationId xmlns:a16="http://schemas.microsoft.com/office/drawing/2014/main" id="{51524752-D7A4-D559-1177-4E2E0593E7EA}"/>
              </a:ext>
            </a:extLst>
          </p:cNvPr>
          <p:cNvSpPr/>
          <p:nvPr/>
        </p:nvSpPr>
        <p:spPr>
          <a:xfrm>
            <a:off x="1196469" y="7271803"/>
            <a:ext cx="3788475" cy="82658"/>
          </a:xfrm>
          <a:prstGeom prst="roundRect">
            <a:avLst/>
          </a:prstGeom>
          <a:solidFill>
            <a:srgbClr val="000ED4"/>
          </a:solidFill>
          <a:ln>
            <a:solidFill>
              <a:srgbClr val="000E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
        <p:nvSpPr>
          <p:cNvPr id="16" name="Rectangle: Rounded Corners 15">
            <a:extLst>
              <a:ext uri="{FF2B5EF4-FFF2-40B4-BE49-F238E27FC236}">
                <a16:creationId xmlns:a16="http://schemas.microsoft.com/office/drawing/2014/main" id="{1F2D0B46-8D1E-5EC2-4FFE-F9BD5915A1C1}"/>
              </a:ext>
            </a:extLst>
          </p:cNvPr>
          <p:cNvSpPr/>
          <p:nvPr/>
        </p:nvSpPr>
        <p:spPr>
          <a:xfrm rot="2700000">
            <a:off x="5228157" y="2019955"/>
            <a:ext cx="1322522" cy="151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
        <p:nvSpPr>
          <p:cNvPr id="17" name="Rectangle: Rounded Corners 16">
            <a:extLst>
              <a:ext uri="{FF2B5EF4-FFF2-40B4-BE49-F238E27FC236}">
                <a16:creationId xmlns:a16="http://schemas.microsoft.com/office/drawing/2014/main" id="{433C1BEE-0815-7013-8467-EF0C818273EC}"/>
              </a:ext>
            </a:extLst>
          </p:cNvPr>
          <p:cNvSpPr/>
          <p:nvPr/>
        </p:nvSpPr>
        <p:spPr>
          <a:xfrm rot="2700000">
            <a:off x="332279" y="2978992"/>
            <a:ext cx="1046997" cy="1515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pic>
        <p:nvPicPr>
          <p:cNvPr id="18" name="Picture 18" descr="A picture containing plant, flower, daisy, clipart&#10;&#10;Description automatically generated">
            <a:extLst>
              <a:ext uri="{FF2B5EF4-FFF2-40B4-BE49-F238E27FC236}">
                <a16:creationId xmlns:a16="http://schemas.microsoft.com/office/drawing/2014/main" id="{2B0CC01C-E45D-23A3-A2CE-64033E7800D9}"/>
              </a:ext>
            </a:extLst>
          </p:cNvPr>
          <p:cNvPicPr>
            <a:picLocks noChangeAspect="1"/>
          </p:cNvPicPr>
          <p:nvPr/>
        </p:nvPicPr>
        <p:blipFill>
          <a:blip r:embed="rId3"/>
          <a:stretch>
            <a:fillRect/>
          </a:stretch>
        </p:blipFill>
        <p:spPr>
          <a:xfrm>
            <a:off x="231441" y="1455707"/>
            <a:ext cx="873417" cy="877062"/>
          </a:xfrm>
          <a:prstGeom prst="rect">
            <a:avLst/>
          </a:prstGeom>
        </p:spPr>
      </p:pic>
      <p:sp>
        <p:nvSpPr>
          <p:cNvPr id="20" name="Rectangle: Rounded Corners 19">
            <a:extLst>
              <a:ext uri="{FF2B5EF4-FFF2-40B4-BE49-F238E27FC236}">
                <a16:creationId xmlns:a16="http://schemas.microsoft.com/office/drawing/2014/main" id="{4FD946C6-3FF7-ACE5-8A61-018A209DCA35}"/>
              </a:ext>
            </a:extLst>
          </p:cNvPr>
          <p:cNvSpPr/>
          <p:nvPr/>
        </p:nvSpPr>
        <p:spPr>
          <a:xfrm>
            <a:off x="1775071" y="4254798"/>
            <a:ext cx="2948123" cy="68882"/>
          </a:xfrm>
          <a:prstGeom prst="roundRect">
            <a:avLst/>
          </a:prstGeom>
          <a:solidFill>
            <a:srgbClr val="FF308A"/>
          </a:solidFill>
          <a:ln>
            <a:solidFill>
              <a:srgbClr val="FF30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pic>
        <p:nvPicPr>
          <p:cNvPr id="21" name="Picture 21" descr="A person taking a selfie&#10;&#10;Description automatically generated">
            <a:extLst>
              <a:ext uri="{FF2B5EF4-FFF2-40B4-BE49-F238E27FC236}">
                <a16:creationId xmlns:a16="http://schemas.microsoft.com/office/drawing/2014/main" id="{A78467A2-E890-F877-743A-AAB5E5348EFE}"/>
              </a:ext>
            </a:extLst>
          </p:cNvPr>
          <p:cNvPicPr>
            <a:picLocks noChangeAspect="1"/>
          </p:cNvPicPr>
          <p:nvPr/>
        </p:nvPicPr>
        <p:blipFill rotWithShape="1">
          <a:blip r:embed="rId4"/>
          <a:srcRect l="-21" t="17553" r="-313" b="12808"/>
          <a:stretch/>
        </p:blipFill>
        <p:spPr>
          <a:xfrm>
            <a:off x="6547799" y="1633667"/>
            <a:ext cx="2861884" cy="3464019"/>
          </a:xfrm>
          <a:prstGeom prst="rect">
            <a:avLst/>
          </a:prstGeom>
        </p:spPr>
      </p:pic>
      <p:pic>
        <p:nvPicPr>
          <p:cNvPr id="23" name="Picture 9">
            <a:extLst>
              <a:ext uri="{FF2B5EF4-FFF2-40B4-BE49-F238E27FC236}">
                <a16:creationId xmlns:a16="http://schemas.microsoft.com/office/drawing/2014/main" id="{19525B00-1920-18FF-6092-07E17F67641C}"/>
              </a:ext>
            </a:extLst>
          </p:cNvPr>
          <p:cNvPicPr>
            <a:picLocks noChangeAspect="1"/>
          </p:cNvPicPr>
          <p:nvPr/>
        </p:nvPicPr>
        <p:blipFill rotWithShape="1">
          <a:blip r:embed="rId5"/>
          <a:srcRect t="21414" r="194" b="4262"/>
          <a:stretch/>
        </p:blipFill>
        <p:spPr>
          <a:xfrm>
            <a:off x="9530139" y="1635144"/>
            <a:ext cx="2998012" cy="3808877"/>
          </a:xfrm>
          <a:prstGeom prst="rect">
            <a:avLst/>
          </a:prstGeom>
        </p:spPr>
      </p:pic>
      <p:pic>
        <p:nvPicPr>
          <p:cNvPr id="3" name="Picture 6" descr="A picture containing person, person, people&#10;&#10;Description automatically generated">
            <a:extLst>
              <a:ext uri="{FF2B5EF4-FFF2-40B4-BE49-F238E27FC236}">
                <a16:creationId xmlns:a16="http://schemas.microsoft.com/office/drawing/2014/main" id="{B1740062-61D8-54F5-C2DA-80B61346E0B6}"/>
              </a:ext>
            </a:extLst>
          </p:cNvPr>
          <p:cNvPicPr>
            <a:picLocks noChangeAspect="1"/>
          </p:cNvPicPr>
          <p:nvPr/>
        </p:nvPicPr>
        <p:blipFill rotWithShape="1">
          <a:blip r:embed="rId6"/>
          <a:srcRect t="17945" r="4737" b="7850"/>
          <a:stretch/>
        </p:blipFill>
        <p:spPr>
          <a:xfrm>
            <a:off x="9789154" y="5670534"/>
            <a:ext cx="2342207" cy="2334068"/>
          </a:xfrm>
          <a:prstGeom prst="rect">
            <a:avLst/>
          </a:prstGeom>
        </p:spPr>
      </p:pic>
      <p:pic>
        <p:nvPicPr>
          <p:cNvPr id="2" name="Picture 4">
            <a:extLst>
              <a:ext uri="{FF2B5EF4-FFF2-40B4-BE49-F238E27FC236}">
                <a16:creationId xmlns:a16="http://schemas.microsoft.com/office/drawing/2014/main" id="{6682CEC4-5E06-85D0-CAE4-BE41817533DA}"/>
              </a:ext>
            </a:extLst>
          </p:cNvPr>
          <p:cNvPicPr>
            <a:picLocks noChangeAspect="1"/>
          </p:cNvPicPr>
          <p:nvPr/>
        </p:nvPicPr>
        <p:blipFill>
          <a:blip r:embed="rId7"/>
          <a:stretch>
            <a:fillRect/>
          </a:stretch>
        </p:blipFill>
        <p:spPr>
          <a:xfrm>
            <a:off x="6624028" y="5199873"/>
            <a:ext cx="2703876" cy="3189803"/>
          </a:xfrm>
          <a:prstGeom prst="rect">
            <a:avLst/>
          </a:prstGeom>
        </p:spPr>
      </p:pic>
      <p:pic>
        <p:nvPicPr>
          <p:cNvPr id="10" name="Picture 8">
            <a:extLst>
              <a:ext uri="{FF2B5EF4-FFF2-40B4-BE49-F238E27FC236}">
                <a16:creationId xmlns:a16="http://schemas.microsoft.com/office/drawing/2014/main" id="{C98FDF1C-08F7-6ABE-2A0D-58D2CD02481F}"/>
              </a:ext>
            </a:extLst>
          </p:cNvPr>
          <p:cNvPicPr>
            <a:picLocks noChangeAspect="1"/>
          </p:cNvPicPr>
          <p:nvPr/>
        </p:nvPicPr>
        <p:blipFill>
          <a:blip r:embed="rId8"/>
          <a:stretch>
            <a:fillRect/>
          </a:stretch>
        </p:blipFill>
        <p:spPr>
          <a:xfrm>
            <a:off x="11830269" y="1202581"/>
            <a:ext cx="1259152" cy="1002041"/>
          </a:xfrm>
          <a:prstGeom prst="rect">
            <a:avLst/>
          </a:prstGeom>
        </p:spPr>
      </p:pic>
      <p:pic>
        <p:nvPicPr>
          <p:cNvPr id="7" name="Picture 18" descr="A picture containing plant, flower, daisy, clipart&#10;&#10;Description automatically generated">
            <a:extLst>
              <a:ext uri="{FF2B5EF4-FFF2-40B4-BE49-F238E27FC236}">
                <a16:creationId xmlns:a16="http://schemas.microsoft.com/office/drawing/2014/main" id="{E5644C2A-1EBF-9F4C-6623-51B874652D09}"/>
              </a:ext>
            </a:extLst>
          </p:cNvPr>
          <p:cNvPicPr>
            <a:picLocks noChangeAspect="1"/>
          </p:cNvPicPr>
          <p:nvPr/>
        </p:nvPicPr>
        <p:blipFill>
          <a:blip r:embed="rId3"/>
          <a:stretch>
            <a:fillRect/>
          </a:stretch>
        </p:blipFill>
        <p:spPr>
          <a:xfrm>
            <a:off x="383475" y="1607741"/>
            <a:ext cx="873417" cy="877062"/>
          </a:xfrm>
          <a:prstGeom prst="rect">
            <a:avLst/>
          </a:prstGeom>
        </p:spPr>
      </p:pic>
      <p:pic>
        <p:nvPicPr>
          <p:cNvPr id="14" name="Picture 18" descr="A picture containing plant, flower, daisy, clipart&#10;&#10;Description automatically generated">
            <a:extLst>
              <a:ext uri="{FF2B5EF4-FFF2-40B4-BE49-F238E27FC236}">
                <a16:creationId xmlns:a16="http://schemas.microsoft.com/office/drawing/2014/main" id="{5258C881-F894-6D06-1342-BAFB6FAE2A91}"/>
              </a:ext>
            </a:extLst>
          </p:cNvPr>
          <p:cNvPicPr>
            <a:picLocks noChangeAspect="1"/>
          </p:cNvPicPr>
          <p:nvPr/>
        </p:nvPicPr>
        <p:blipFill>
          <a:blip r:embed="rId3"/>
          <a:stretch>
            <a:fillRect/>
          </a:stretch>
        </p:blipFill>
        <p:spPr>
          <a:xfrm>
            <a:off x="5399941" y="1532735"/>
            <a:ext cx="873417" cy="877062"/>
          </a:xfrm>
          <a:prstGeom prst="rect">
            <a:avLst/>
          </a:prstGeom>
        </p:spPr>
      </p:pic>
    </p:spTree>
    <p:extLst>
      <p:ext uri="{BB962C8B-B14F-4D97-AF65-F5344CB8AC3E}">
        <p14:creationId xmlns:p14="http://schemas.microsoft.com/office/powerpoint/2010/main" val="33543074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5" name="Group 23">
            <a:extLst>
              <a:ext uri="{FF2B5EF4-FFF2-40B4-BE49-F238E27FC236}">
                <a16:creationId xmlns:a16="http://schemas.microsoft.com/office/drawing/2014/main" id="{23F5135F-115E-423C-BE4A-B56C35DC9F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86066" y="8033343"/>
            <a:ext cx="381955" cy="393562"/>
            <a:chOff x="4135740" y="1795926"/>
            <a:chExt cx="558732" cy="575710"/>
          </a:xfrm>
        </p:grpSpPr>
        <p:grpSp>
          <p:nvGrpSpPr>
            <p:cNvPr id="25" name="Group 24">
              <a:extLst>
                <a:ext uri="{FF2B5EF4-FFF2-40B4-BE49-F238E27FC236}">
                  <a16:creationId xmlns:a16="http://schemas.microsoft.com/office/drawing/2014/main" id="{82C1E318-0F1F-4920-8C7D-FBAC66631B5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27" name="Straight Connector 26">
                <a:extLst>
                  <a:ext uri="{FF2B5EF4-FFF2-40B4-BE49-F238E27FC236}">
                    <a16:creationId xmlns:a16="http://schemas.microsoft.com/office/drawing/2014/main" id="{DE4A7237-B6EB-4FB7-8B68-7C27438D47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27">
                <a:extLst>
                  <a:ext uri="{FF2B5EF4-FFF2-40B4-BE49-F238E27FC236}">
                    <a16:creationId xmlns:a16="http://schemas.microsoft.com/office/drawing/2014/main" id="{84E00FDE-0838-4B5B-A782-6B6C92DB0A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9" name="Oval 25">
              <a:extLst>
                <a:ext uri="{FF2B5EF4-FFF2-40B4-BE49-F238E27FC236}">
                  <a16:creationId xmlns:a16="http://schemas.microsoft.com/office/drawing/2014/main" id="{2BC1B2F3-8E83-4A70-B103-979C67EECE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Consolas"/>
              </a:endParaRPr>
            </a:p>
          </p:txBody>
        </p:sp>
      </p:grpSp>
      <p:sp>
        <p:nvSpPr>
          <p:cNvPr id="45" name="Rectangle 29">
            <a:extLst>
              <a:ext uri="{FF2B5EF4-FFF2-40B4-BE49-F238E27FC236}">
                <a16:creationId xmlns:a16="http://schemas.microsoft.com/office/drawing/2014/main" id="{9C036FFA-048E-4C3C-94C4-A53B656DE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solidFill>
            <a:schemeClr val="bg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dirty="0">
              <a:solidFill>
                <a:srgbClr val="FFFFFF"/>
              </a:solidFill>
              <a:latin typeface="Consolas"/>
            </a:endParaRPr>
          </a:p>
        </p:txBody>
      </p:sp>
      <p:sp>
        <p:nvSpPr>
          <p:cNvPr id="32" name="Rectangle 31">
            <a:extLst>
              <a:ext uri="{FF2B5EF4-FFF2-40B4-BE49-F238E27FC236}">
                <a16:creationId xmlns:a16="http://schemas.microsoft.com/office/drawing/2014/main" id="{024C0170-3916-4625-8190-2E3BF113A1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000">
            <a:off x="686050" y="1490482"/>
            <a:ext cx="12115990" cy="6446797"/>
          </a:xfrm>
          <a:prstGeom prst="rect">
            <a:avLst/>
          </a:prstGeom>
          <a:solidFill>
            <a:schemeClr val="tx1"/>
          </a:solidFill>
          <a:ln>
            <a:noFill/>
          </a:ln>
          <a:effectLst>
            <a:outerShdw blurRad="508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Consolas"/>
            </a:endParaRPr>
          </a:p>
        </p:txBody>
      </p:sp>
      <p:sp>
        <p:nvSpPr>
          <p:cNvPr id="34" name="Freeform: Shape 33">
            <a:extLst>
              <a:ext uri="{FF2B5EF4-FFF2-40B4-BE49-F238E27FC236}">
                <a16:creationId xmlns:a16="http://schemas.microsoft.com/office/drawing/2014/main" id="{6C06E431-F161-47F7-B606-BD027F4DFC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000">
            <a:off x="-57499" y="1119654"/>
            <a:ext cx="12724354" cy="6898342"/>
          </a:xfrm>
          <a:custGeom>
            <a:avLst/>
            <a:gdLst>
              <a:gd name="connsiteX0" fmla="*/ 0 w 11929082"/>
              <a:gd name="connsiteY0" fmla="*/ 196956 h 6467196"/>
              <a:gd name="connsiteX1" fmla="*/ 11283637 w 11929082"/>
              <a:gd name="connsiteY1" fmla="*/ 0 h 6467196"/>
              <a:gd name="connsiteX2" fmla="*/ 11307763 w 11929082"/>
              <a:gd name="connsiteY2" fmla="*/ 460348 h 6467196"/>
              <a:gd name="connsiteX3" fmla="*/ 11890732 w 11929082"/>
              <a:gd name="connsiteY3" fmla="*/ 460348 h 6467196"/>
              <a:gd name="connsiteX4" fmla="*/ 11929082 w 11929082"/>
              <a:gd name="connsiteY4" fmla="*/ 497169 h 6467196"/>
              <a:gd name="connsiteX5" fmla="*/ 11929082 w 11929082"/>
              <a:gd name="connsiteY5" fmla="*/ 3191786 h 6467196"/>
              <a:gd name="connsiteX6" fmla="*/ 11929082 w 11929082"/>
              <a:gd name="connsiteY6" fmla="*/ 3521356 h 6467196"/>
              <a:gd name="connsiteX7" fmla="*/ 11929082 w 11929082"/>
              <a:gd name="connsiteY7" fmla="*/ 6215973 h 6467196"/>
              <a:gd name="connsiteX8" fmla="*/ 11890732 w 11929082"/>
              <a:gd name="connsiteY8" fmla="*/ 6252899 h 6467196"/>
              <a:gd name="connsiteX9" fmla="*/ 7768069 w 11929082"/>
              <a:gd name="connsiteY9" fmla="*/ 6252899 h 6467196"/>
              <a:gd name="connsiteX10" fmla="*/ 5266258 w 11929082"/>
              <a:gd name="connsiteY10" fmla="*/ 6252899 h 6467196"/>
              <a:gd name="connsiteX11" fmla="*/ 5264758 w 11929082"/>
              <a:gd name="connsiteY11" fmla="*/ 6253140 h 6467196"/>
              <a:gd name="connsiteX12" fmla="*/ 5048290 w 11929082"/>
              <a:gd name="connsiteY12" fmla="*/ 6253062 h 6467196"/>
              <a:gd name="connsiteX13" fmla="*/ 5012667 w 11929082"/>
              <a:gd name="connsiteY13" fmla="*/ 6252899 h 6467196"/>
              <a:gd name="connsiteX14" fmla="*/ 4566887 w 11929082"/>
              <a:gd name="connsiteY14" fmla="*/ 6252899 h 6467196"/>
              <a:gd name="connsiteX15" fmla="*/ 3890094 w 11929082"/>
              <a:gd name="connsiteY15" fmla="*/ 6252899 h 6467196"/>
              <a:gd name="connsiteX16" fmla="*/ 3735473 w 11929082"/>
              <a:gd name="connsiteY16" fmla="*/ 6252899 h 6467196"/>
              <a:gd name="connsiteX17" fmla="*/ 3559676 w 11929082"/>
              <a:gd name="connsiteY17" fmla="*/ 6262112 h 6467196"/>
              <a:gd name="connsiteX18" fmla="*/ 2821484 w 11929082"/>
              <a:gd name="connsiteY18" fmla="*/ 6300799 h 6467196"/>
              <a:gd name="connsiteX19" fmla="*/ 1967544 w 11929082"/>
              <a:gd name="connsiteY19" fmla="*/ 6345552 h 6467196"/>
              <a:gd name="connsiteX20" fmla="*/ 1868161 w 11929082"/>
              <a:gd name="connsiteY20" fmla="*/ 6363611 h 6467196"/>
              <a:gd name="connsiteX21" fmla="*/ 1825189 w 11929082"/>
              <a:gd name="connsiteY21" fmla="*/ 6361568 h 6467196"/>
              <a:gd name="connsiteX22" fmla="*/ 1762400 w 11929082"/>
              <a:gd name="connsiteY22" fmla="*/ 6375182 h 6467196"/>
              <a:gd name="connsiteX23" fmla="*/ 1701893 w 11929082"/>
              <a:gd name="connsiteY23" fmla="*/ 6377182 h 6467196"/>
              <a:gd name="connsiteX24" fmla="*/ 1622981 w 11929082"/>
              <a:gd name="connsiteY24" fmla="*/ 6373775 h 6467196"/>
              <a:gd name="connsiteX25" fmla="*/ 1597245 w 11929082"/>
              <a:gd name="connsiteY25" fmla="*/ 6364959 h 6467196"/>
              <a:gd name="connsiteX26" fmla="*/ 1303219 w 11929082"/>
              <a:gd name="connsiteY26" fmla="*/ 6380369 h 6467196"/>
              <a:gd name="connsiteX27" fmla="*/ 1295274 w 11929082"/>
              <a:gd name="connsiteY27" fmla="*/ 6382358 h 6467196"/>
              <a:gd name="connsiteX28" fmla="*/ 1174185 w 11929082"/>
              <a:gd name="connsiteY28" fmla="*/ 6393334 h 6467196"/>
              <a:gd name="connsiteX29" fmla="*/ 1060778 w 11929082"/>
              <a:gd name="connsiteY29" fmla="*/ 6414870 h 6467196"/>
              <a:gd name="connsiteX30" fmla="*/ 1043511 w 11929082"/>
              <a:gd name="connsiteY30" fmla="*/ 6422157 h 6467196"/>
              <a:gd name="connsiteX31" fmla="*/ 927578 w 11929082"/>
              <a:gd name="connsiteY31" fmla="*/ 6438421 h 6467196"/>
              <a:gd name="connsiteX32" fmla="*/ 848543 w 11929082"/>
              <a:gd name="connsiteY32" fmla="*/ 6453624 h 6467196"/>
              <a:gd name="connsiteX33" fmla="*/ 811745 w 11929082"/>
              <a:gd name="connsiteY33" fmla="*/ 6456458 h 6467196"/>
              <a:gd name="connsiteX34" fmla="*/ 805571 w 11929082"/>
              <a:gd name="connsiteY34" fmla="*/ 6451583 h 6467196"/>
              <a:gd name="connsiteX35" fmla="*/ 742783 w 11929082"/>
              <a:gd name="connsiteY35" fmla="*/ 6465197 h 6467196"/>
              <a:gd name="connsiteX36" fmla="*/ 735141 w 11929082"/>
              <a:gd name="connsiteY36" fmla="*/ 6465886 h 6467196"/>
              <a:gd name="connsiteX37" fmla="*/ 682276 w 11929082"/>
              <a:gd name="connsiteY37" fmla="*/ 6467196 h 6467196"/>
              <a:gd name="connsiteX38" fmla="*/ 603366 w 11929082"/>
              <a:gd name="connsiteY38" fmla="*/ 6463791 h 6467196"/>
              <a:gd name="connsiteX39" fmla="*/ 520972 w 11929082"/>
              <a:gd name="connsiteY39" fmla="*/ 6450618 h 6467196"/>
              <a:gd name="connsiteX40" fmla="*/ 473559 w 11929082"/>
              <a:gd name="connsiteY40" fmla="*/ 6446001 h 6467196"/>
              <a:gd name="connsiteX41" fmla="*/ 440406 w 11929082"/>
              <a:gd name="connsiteY41" fmla="*/ 6439571 h 6467196"/>
              <a:gd name="connsiteX42" fmla="*/ 348780 w 11929082"/>
              <a:gd name="connsiteY42" fmla="*/ 6439721 h 6467196"/>
              <a:gd name="connsiteX43" fmla="*/ 193877 w 11929082"/>
              <a:gd name="connsiteY43" fmla="*/ 6446874 h 6467196"/>
              <a:gd name="connsiteX44" fmla="*/ 155970 w 11929082"/>
              <a:gd name="connsiteY44" fmla="*/ 6444668 h 6467196"/>
              <a:gd name="connsiteX45" fmla="*/ 139974 w 11929082"/>
              <a:gd name="connsiteY45" fmla="*/ 6441331 h 6467196"/>
              <a:gd name="connsiteX46" fmla="*/ 109024 w 11929082"/>
              <a:gd name="connsiteY46" fmla="*/ 6442954 h 6467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929082" h="6467196">
                <a:moveTo>
                  <a:pt x="0" y="196956"/>
                </a:moveTo>
                <a:lnTo>
                  <a:pt x="11283637" y="0"/>
                </a:lnTo>
                <a:lnTo>
                  <a:pt x="11307763" y="460348"/>
                </a:lnTo>
                <a:lnTo>
                  <a:pt x="11890732" y="460348"/>
                </a:lnTo>
                <a:cubicBezTo>
                  <a:pt x="11911846" y="460402"/>
                  <a:pt x="11928961" y="476839"/>
                  <a:pt x="11929082" y="497169"/>
                </a:cubicBezTo>
                <a:lnTo>
                  <a:pt x="11929082" y="3191786"/>
                </a:lnTo>
                <a:lnTo>
                  <a:pt x="11929082" y="3521356"/>
                </a:lnTo>
                <a:lnTo>
                  <a:pt x="11929082" y="6215973"/>
                </a:lnTo>
                <a:cubicBezTo>
                  <a:pt x="11929028" y="6236343"/>
                  <a:pt x="11911890" y="6252842"/>
                  <a:pt x="11890732" y="6252899"/>
                </a:cubicBezTo>
                <a:lnTo>
                  <a:pt x="7768069" y="6252899"/>
                </a:lnTo>
                <a:lnTo>
                  <a:pt x="5266258" y="6252899"/>
                </a:lnTo>
                <a:lnTo>
                  <a:pt x="5264758" y="6253140"/>
                </a:lnTo>
                <a:cubicBezTo>
                  <a:pt x="5205273" y="6259314"/>
                  <a:pt x="5040391" y="6260564"/>
                  <a:pt x="5048290" y="6253062"/>
                </a:cubicBezTo>
                <a:lnTo>
                  <a:pt x="5012667" y="6252899"/>
                </a:lnTo>
                <a:lnTo>
                  <a:pt x="4566887" y="6252899"/>
                </a:lnTo>
                <a:lnTo>
                  <a:pt x="3890094" y="6252899"/>
                </a:lnTo>
                <a:lnTo>
                  <a:pt x="3735473" y="6252899"/>
                </a:lnTo>
                <a:lnTo>
                  <a:pt x="3559676" y="6262112"/>
                </a:lnTo>
                <a:lnTo>
                  <a:pt x="2821484" y="6300799"/>
                </a:lnTo>
                <a:lnTo>
                  <a:pt x="1967544" y="6345552"/>
                </a:lnTo>
                <a:lnTo>
                  <a:pt x="1868161" y="6363611"/>
                </a:lnTo>
                <a:lnTo>
                  <a:pt x="1825189" y="6361568"/>
                </a:lnTo>
                <a:lnTo>
                  <a:pt x="1762400" y="6375182"/>
                </a:lnTo>
                <a:lnTo>
                  <a:pt x="1701893" y="6377182"/>
                </a:lnTo>
                <a:lnTo>
                  <a:pt x="1622981" y="6373775"/>
                </a:lnTo>
                <a:lnTo>
                  <a:pt x="1597245" y="6364959"/>
                </a:lnTo>
                <a:lnTo>
                  <a:pt x="1303219" y="6380369"/>
                </a:lnTo>
                <a:lnTo>
                  <a:pt x="1295274" y="6382358"/>
                </a:lnTo>
                <a:cubicBezTo>
                  <a:pt x="1273768" y="6384518"/>
                  <a:pt x="1213268" y="6387915"/>
                  <a:pt x="1174185" y="6393334"/>
                </a:cubicBezTo>
                <a:cubicBezTo>
                  <a:pt x="1149405" y="6410483"/>
                  <a:pt x="1100582" y="6405778"/>
                  <a:pt x="1060778" y="6414870"/>
                </a:cubicBezTo>
                <a:lnTo>
                  <a:pt x="1043511" y="6422157"/>
                </a:lnTo>
                <a:lnTo>
                  <a:pt x="927578" y="6438421"/>
                </a:lnTo>
                <a:lnTo>
                  <a:pt x="848543" y="6453624"/>
                </a:lnTo>
                <a:lnTo>
                  <a:pt x="811745" y="6456458"/>
                </a:lnTo>
                <a:cubicBezTo>
                  <a:pt x="809224" y="6455030"/>
                  <a:pt x="807145" y="6453386"/>
                  <a:pt x="805571" y="6451583"/>
                </a:cubicBezTo>
                <a:lnTo>
                  <a:pt x="742783" y="6465197"/>
                </a:lnTo>
                <a:lnTo>
                  <a:pt x="735141" y="6465886"/>
                </a:lnTo>
                <a:lnTo>
                  <a:pt x="682276" y="6467196"/>
                </a:lnTo>
                <a:lnTo>
                  <a:pt x="603366" y="6463791"/>
                </a:lnTo>
                <a:cubicBezTo>
                  <a:pt x="577088" y="6459337"/>
                  <a:pt x="552392" y="6436768"/>
                  <a:pt x="520972" y="6450618"/>
                </a:cubicBezTo>
                <a:cubicBezTo>
                  <a:pt x="527367" y="6436773"/>
                  <a:pt x="483115" y="6456899"/>
                  <a:pt x="473559" y="6446001"/>
                </a:cubicBezTo>
                <a:cubicBezTo>
                  <a:pt x="467798" y="6436822"/>
                  <a:pt x="453032" y="6440789"/>
                  <a:pt x="440406" y="6439571"/>
                </a:cubicBezTo>
                <a:cubicBezTo>
                  <a:pt x="429006" y="6431336"/>
                  <a:pt x="368391" y="6434157"/>
                  <a:pt x="348780" y="6439721"/>
                </a:cubicBezTo>
                <a:cubicBezTo>
                  <a:pt x="295409" y="6461245"/>
                  <a:pt x="236882" y="6430693"/>
                  <a:pt x="193877" y="6446874"/>
                </a:cubicBezTo>
                <a:cubicBezTo>
                  <a:pt x="176233" y="6446958"/>
                  <a:pt x="164519" y="6445957"/>
                  <a:pt x="155970" y="6444668"/>
                </a:cubicBezTo>
                <a:lnTo>
                  <a:pt x="139974" y="6441331"/>
                </a:lnTo>
                <a:lnTo>
                  <a:pt x="109024" y="6442954"/>
                </a:lnTo>
                <a:close/>
              </a:path>
            </a:pathLst>
          </a:custGeom>
          <a:blipFill>
            <a:blip r:embed="rId2"/>
            <a:tile tx="0" ty="0" sx="100000" sy="100000" flip="none" algn="tl"/>
          </a:blipFill>
          <a:ln w="9525" cap="flat">
            <a:noFill/>
            <a:prstDash val="solid"/>
            <a:miter/>
          </a:ln>
        </p:spPr>
        <p:txBody>
          <a:bodyPr wrap="square" rtlCol="0" anchor="ctr">
            <a:noAutofit/>
          </a:bodyPr>
          <a:lstStyle/>
          <a:p>
            <a:pPr defTabSz="975390"/>
            <a:endParaRPr lang="en-US" sz="1920" kern="1200">
              <a:solidFill>
                <a:prstClr val="black"/>
              </a:solidFill>
              <a:latin typeface="Consolas"/>
              <a:ea typeface="+mn-ea"/>
              <a:cs typeface="+mn-cs"/>
            </a:endParaRPr>
          </a:p>
        </p:txBody>
      </p:sp>
      <p:pic>
        <p:nvPicPr>
          <p:cNvPr id="4" name="Picture 4" descr="Website&#10;&#10;Description automatically generated">
            <a:extLst>
              <a:ext uri="{FF2B5EF4-FFF2-40B4-BE49-F238E27FC236}">
                <a16:creationId xmlns:a16="http://schemas.microsoft.com/office/drawing/2014/main" id="{4C207595-FDDD-7E0F-F28F-2E8F0B91F573}"/>
              </a:ext>
            </a:extLst>
          </p:cNvPr>
          <p:cNvPicPr>
            <a:picLocks noChangeAspect="1"/>
          </p:cNvPicPr>
          <p:nvPr/>
        </p:nvPicPr>
        <p:blipFill rotWithShape="1">
          <a:blip r:embed="rId3">
            <a:alphaModFix amt="80000"/>
          </a:blip>
          <a:srcRect t="2972" b="3365"/>
          <a:stretch/>
        </p:blipFill>
        <p:spPr>
          <a:xfrm>
            <a:off x="-1290" y="1227306"/>
            <a:ext cx="12716830" cy="6699939"/>
          </a:xfrm>
          <a:custGeom>
            <a:avLst/>
            <a:gdLst/>
            <a:ahLst/>
            <a:cxnLst/>
            <a:rect l="l" t="t" r="r" b="b"/>
            <a:pathLst>
              <a:path w="11922028" h="6281193">
                <a:moveTo>
                  <a:pt x="0" y="0"/>
                </a:moveTo>
                <a:lnTo>
                  <a:pt x="11285356" y="1"/>
                </a:lnTo>
                <a:lnTo>
                  <a:pt x="11301444" y="460700"/>
                </a:lnTo>
                <a:lnTo>
                  <a:pt x="11884324" y="470874"/>
                </a:lnTo>
                <a:cubicBezTo>
                  <a:pt x="11905434" y="471296"/>
                  <a:pt x="11922260" y="488029"/>
                  <a:pt x="11922026" y="508359"/>
                </a:cubicBezTo>
                <a:lnTo>
                  <a:pt x="11874998" y="3202565"/>
                </a:lnTo>
                <a:lnTo>
                  <a:pt x="11869247" y="3532085"/>
                </a:lnTo>
                <a:lnTo>
                  <a:pt x="11822219" y="6226292"/>
                </a:lnTo>
                <a:cubicBezTo>
                  <a:pt x="11821809" y="6246658"/>
                  <a:pt x="11804386" y="6262855"/>
                  <a:pt x="11783230" y="6262543"/>
                </a:cubicBezTo>
                <a:lnTo>
                  <a:pt x="7661195" y="6190592"/>
                </a:lnTo>
                <a:lnTo>
                  <a:pt x="5159766" y="6146930"/>
                </a:lnTo>
                <a:lnTo>
                  <a:pt x="5158262" y="6147144"/>
                </a:lnTo>
                <a:cubicBezTo>
                  <a:pt x="5098678" y="6152279"/>
                  <a:pt x="4933799" y="6150652"/>
                  <a:pt x="4941828" y="6143289"/>
                </a:cubicBezTo>
                <a:lnTo>
                  <a:pt x="4906213" y="6142504"/>
                </a:lnTo>
                <a:lnTo>
                  <a:pt x="4460501" y="6134724"/>
                </a:lnTo>
                <a:lnTo>
                  <a:pt x="3783811" y="6122912"/>
                </a:lnTo>
                <a:lnTo>
                  <a:pt x="3629214" y="6120214"/>
                </a:lnTo>
                <a:lnTo>
                  <a:pt x="3453283" y="6126357"/>
                </a:lnTo>
                <a:lnTo>
                  <a:pt x="2714528" y="6152155"/>
                </a:lnTo>
                <a:lnTo>
                  <a:pt x="1859937" y="6181998"/>
                </a:lnTo>
                <a:lnTo>
                  <a:pt x="1760254" y="6198320"/>
                </a:lnTo>
                <a:lnTo>
                  <a:pt x="1717324" y="6195527"/>
                </a:lnTo>
                <a:lnTo>
                  <a:pt x="1654307" y="6208043"/>
                </a:lnTo>
                <a:lnTo>
                  <a:pt x="1593774" y="6208987"/>
                </a:lnTo>
                <a:lnTo>
                  <a:pt x="1514934" y="6204203"/>
                </a:lnTo>
                <a:lnTo>
                  <a:pt x="1489356" y="6194940"/>
                </a:lnTo>
                <a:lnTo>
                  <a:pt x="1195106" y="6205216"/>
                </a:lnTo>
                <a:lnTo>
                  <a:pt x="1187127" y="6207066"/>
                </a:lnTo>
                <a:cubicBezTo>
                  <a:pt x="1165586" y="6208850"/>
                  <a:pt x="1105037" y="6211191"/>
                  <a:pt x="1065865" y="6215927"/>
                </a:cubicBezTo>
                <a:cubicBezTo>
                  <a:pt x="1040789" y="6232641"/>
                  <a:pt x="992056" y="6227084"/>
                  <a:pt x="952099" y="6235480"/>
                </a:cubicBezTo>
                <a:lnTo>
                  <a:pt x="934708" y="6242465"/>
                </a:lnTo>
                <a:lnTo>
                  <a:pt x="818508" y="6256703"/>
                </a:lnTo>
                <a:lnTo>
                  <a:pt x="739220" y="6270524"/>
                </a:lnTo>
                <a:lnTo>
                  <a:pt x="702378" y="6272716"/>
                </a:lnTo>
                <a:cubicBezTo>
                  <a:pt x="699883" y="6271244"/>
                  <a:pt x="697833" y="6269564"/>
                  <a:pt x="696290" y="6267734"/>
                </a:cubicBezTo>
                <a:lnTo>
                  <a:pt x="633274" y="6280250"/>
                </a:lnTo>
                <a:lnTo>
                  <a:pt x="625621" y="6280805"/>
                </a:lnTo>
                <a:lnTo>
                  <a:pt x="572742" y="6281193"/>
                </a:lnTo>
                <a:lnTo>
                  <a:pt x="493903" y="6276411"/>
                </a:lnTo>
                <a:cubicBezTo>
                  <a:pt x="467707" y="6271499"/>
                  <a:pt x="443408" y="6248502"/>
                  <a:pt x="411752" y="6261802"/>
                </a:cubicBezTo>
                <a:cubicBezTo>
                  <a:pt x="418387" y="6248071"/>
                  <a:pt x="373791" y="6267421"/>
                  <a:pt x="364426" y="6256358"/>
                </a:cubicBezTo>
                <a:cubicBezTo>
                  <a:pt x="358826" y="6247080"/>
                  <a:pt x="343993" y="6250789"/>
                  <a:pt x="331391" y="6249351"/>
                </a:cubicBezTo>
                <a:cubicBezTo>
                  <a:pt x="320136" y="6240918"/>
                  <a:pt x="259481" y="6242681"/>
                  <a:pt x="239776" y="6247901"/>
                </a:cubicBezTo>
                <a:cubicBezTo>
                  <a:pt x="186037" y="6268491"/>
                  <a:pt x="128053" y="6236922"/>
                  <a:pt x="84772" y="6252350"/>
                </a:cubicBezTo>
                <a:cubicBezTo>
                  <a:pt x="67129" y="6252126"/>
                  <a:pt x="55434" y="6250921"/>
                  <a:pt x="46909" y="6249483"/>
                </a:cubicBezTo>
                <a:lnTo>
                  <a:pt x="30974" y="6245867"/>
                </a:lnTo>
                <a:lnTo>
                  <a:pt x="0" y="6246950"/>
                </a:lnTo>
                <a:close/>
              </a:path>
            </a:pathLst>
          </a:custGeom>
        </p:spPr>
      </p:pic>
      <p:sp>
        <p:nvSpPr>
          <p:cNvPr id="36" name="Freeform: Shape 35">
            <a:extLst>
              <a:ext uri="{FF2B5EF4-FFF2-40B4-BE49-F238E27FC236}">
                <a16:creationId xmlns:a16="http://schemas.microsoft.com/office/drawing/2014/main" id="{6814B845-9C8A-4CC0-B4D2-E2B366E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000">
            <a:off x="-57725" y="1127433"/>
            <a:ext cx="12724354" cy="6872484"/>
          </a:xfrm>
          <a:custGeom>
            <a:avLst/>
            <a:gdLst>
              <a:gd name="connsiteX0" fmla="*/ 11439173 w 11929082"/>
              <a:gd name="connsiteY0" fmla="*/ 460348 h 6442954"/>
              <a:gd name="connsiteX1" fmla="*/ 11890732 w 11929082"/>
              <a:gd name="connsiteY1" fmla="*/ 460348 h 6442954"/>
              <a:gd name="connsiteX2" fmla="*/ 11929082 w 11929082"/>
              <a:gd name="connsiteY2" fmla="*/ 497169 h 6442954"/>
              <a:gd name="connsiteX3" fmla="*/ 11929082 w 11929082"/>
              <a:gd name="connsiteY3" fmla="*/ 3191786 h 6442954"/>
              <a:gd name="connsiteX4" fmla="*/ 11929082 w 11929082"/>
              <a:gd name="connsiteY4" fmla="*/ 3521356 h 6442954"/>
              <a:gd name="connsiteX5" fmla="*/ 11929082 w 11929082"/>
              <a:gd name="connsiteY5" fmla="*/ 6215973 h 6442954"/>
              <a:gd name="connsiteX6" fmla="*/ 11890732 w 11929082"/>
              <a:gd name="connsiteY6" fmla="*/ 6252899 h 6442954"/>
              <a:gd name="connsiteX7" fmla="*/ 7768069 w 11929082"/>
              <a:gd name="connsiteY7" fmla="*/ 6252899 h 6442954"/>
              <a:gd name="connsiteX8" fmla="*/ 6279421 w 11929082"/>
              <a:gd name="connsiteY8" fmla="*/ 6252899 h 6442954"/>
              <a:gd name="connsiteX9" fmla="*/ 11727784 w 11929082"/>
              <a:gd name="connsiteY9" fmla="*/ 5967362 h 6442954"/>
              <a:gd name="connsiteX10" fmla="*/ 0 w 11929082"/>
              <a:gd name="connsiteY10" fmla="*/ 196956 h 6442954"/>
              <a:gd name="connsiteX11" fmla="*/ 11283637 w 11929082"/>
              <a:gd name="connsiteY11" fmla="*/ 0 h 6442954"/>
              <a:gd name="connsiteX12" fmla="*/ 11283637 w 11929082"/>
              <a:gd name="connsiteY12" fmla="*/ 2 h 6442954"/>
              <a:gd name="connsiteX13" fmla="*/ 1 w 11929082"/>
              <a:gd name="connsiteY13" fmla="*/ 196959 h 6442954"/>
              <a:gd name="connsiteX14" fmla="*/ 109025 w 11929082"/>
              <a:gd name="connsiteY14" fmla="*/ 6442954 h 6442954"/>
              <a:gd name="connsiteX15" fmla="*/ 109024 w 11929082"/>
              <a:gd name="connsiteY15" fmla="*/ 6442954 h 6442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29082" h="6442954">
                <a:moveTo>
                  <a:pt x="11439173" y="460348"/>
                </a:moveTo>
                <a:lnTo>
                  <a:pt x="11890732" y="460348"/>
                </a:lnTo>
                <a:cubicBezTo>
                  <a:pt x="11911846" y="460402"/>
                  <a:pt x="11928961" y="476839"/>
                  <a:pt x="11929082" y="497169"/>
                </a:cubicBezTo>
                <a:lnTo>
                  <a:pt x="11929082" y="3191786"/>
                </a:lnTo>
                <a:lnTo>
                  <a:pt x="11929082" y="3521356"/>
                </a:lnTo>
                <a:lnTo>
                  <a:pt x="11929082" y="6215973"/>
                </a:lnTo>
                <a:cubicBezTo>
                  <a:pt x="11929028" y="6236343"/>
                  <a:pt x="11911890" y="6252842"/>
                  <a:pt x="11890732" y="6252899"/>
                </a:cubicBezTo>
                <a:lnTo>
                  <a:pt x="7768069" y="6252899"/>
                </a:lnTo>
                <a:lnTo>
                  <a:pt x="6279421" y="6252899"/>
                </a:lnTo>
                <a:lnTo>
                  <a:pt x="11727784" y="5967362"/>
                </a:lnTo>
                <a:close/>
                <a:moveTo>
                  <a:pt x="0" y="196956"/>
                </a:moveTo>
                <a:lnTo>
                  <a:pt x="11283637" y="0"/>
                </a:lnTo>
                <a:lnTo>
                  <a:pt x="11283637" y="2"/>
                </a:lnTo>
                <a:lnTo>
                  <a:pt x="1" y="196959"/>
                </a:lnTo>
                <a:lnTo>
                  <a:pt x="109025" y="6442954"/>
                </a:lnTo>
                <a:lnTo>
                  <a:pt x="109024" y="6442954"/>
                </a:lnTo>
                <a:close/>
              </a:path>
            </a:pathLst>
          </a:custGeom>
          <a:solidFill>
            <a:srgbClr val="000000">
              <a:alpha val="18000"/>
            </a:srgbClr>
          </a:solidFill>
          <a:ln w="9525" cap="flat">
            <a:noFill/>
            <a:prstDash val="solid"/>
            <a:miter/>
          </a:ln>
        </p:spPr>
        <p:txBody>
          <a:bodyPr wrap="square" rtlCol="0" anchor="ctr">
            <a:noAutofit/>
          </a:bodyPr>
          <a:lstStyle/>
          <a:p>
            <a:pPr defTabSz="975390"/>
            <a:endParaRPr lang="en-US" sz="1920" kern="1200">
              <a:solidFill>
                <a:prstClr val="black"/>
              </a:solidFill>
              <a:latin typeface="Consolas"/>
              <a:ea typeface="+mn-ea"/>
              <a:cs typeface="+mn-cs"/>
            </a:endParaRPr>
          </a:p>
        </p:txBody>
      </p:sp>
      <p:sp>
        <p:nvSpPr>
          <p:cNvPr id="38" name="Freeform: Shape 37">
            <a:extLst>
              <a:ext uri="{FF2B5EF4-FFF2-40B4-BE49-F238E27FC236}">
                <a16:creationId xmlns:a16="http://schemas.microsoft.com/office/drawing/2014/main" id="{3342E27C-A425-439D-9E6E-63D70887C3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212761"/>
            <a:ext cx="12400308" cy="6814278"/>
          </a:xfrm>
          <a:custGeom>
            <a:avLst/>
            <a:gdLst>
              <a:gd name="connsiteX0" fmla="*/ 11285356 w 11625289"/>
              <a:gd name="connsiteY0" fmla="*/ 0 h 6380167"/>
              <a:gd name="connsiteX1" fmla="*/ 11416665 w 11625289"/>
              <a:gd name="connsiteY1" fmla="*/ 0 h 6380167"/>
              <a:gd name="connsiteX2" fmla="*/ 11625289 w 11625289"/>
              <a:gd name="connsiteY2" fmla="*/ 5974202 h 6380167"/>
              <a:gd name="connsiteX3" fmla="*/ 0 w 11625289"/>
              <a:gd name="connsiteY3" fmla="*/ 6380167 h 6380167"/>
              <a:gd name="connsiteX4" fmla="*/ 0 w 11625289"/>
              <a:gd name="connsiteY4" fmla="*/ 6246948 h 6380167"/>
              <a:gd name="connsiteX5" fmla="*/ 30974 w 11625289"/>
              <a:gd name="connsiteY5" fmla="*/ 6245866 h 6380167"/>
              <a:gd name="connsiteX6" fmla="*/ 46909 w 11625289"/>
              <a:gd name="connsiteY6" fmla="*/ 6249481 h 6380167"/>
              <a:gd name="connsiteX7" fmla="*/ 84772 w 11625289"/>
              <a:gd name="connsiteY7" fmla="*/ 6252348 h 6380167"/>
              <a:gd name="connsiteX8" fmla="*/ 239776 w 11625289"/>
              <a:gd name="connsiteY8" fmla="*/ 6247900 h 6380167"/>
              <a:gd name="connsiteX9" fmla="*/ 331391 w 11625289"/>
              <a:gd name="connsiteY9" fmla="*/ 6249349 h 6380167"/>
              <a:gd name="connsiteX10" fmla="*/ 364426 w 11625289"/>
              <a:gd name="connsiteY10" fmla="*/ 6256357 h 6380167"/>
              <a:gd name="connsiteX11" fmla="*/ 411751 w 11625289"/>
              <a:gd name="connsiteY11" fmla="*/ 6261800 h 6380167"/>
              <a:gd name="connsiteX12" fmla="*/ 493903 w 11625289"/>
              <a:gd name="connsiteY12" fmla="*/ 6276409 h 6380167"/>
              <a:gd name="connsiteX13" fmla="*/ 572742 w 11625289"/>
              <a:gd name="connsiteY13" fmla="*/ 6281191 h 6380167"/>
              <a:gd name="connsiteX14" fmla="*/ 625621 w 11625289"/>
              <a:gd name="connsiteY14" fmla="*/ 6280804 h 6380167"/>
              <a:gd name="connsiteX15" fmla="*/ 633274 w 11625289"/>
              <a:gd name="connsiteY15" fmla="*/ 6280248 h 6380167"/>
              <a:gd name="connsiteX16" fmla="*/ 696290 w 11625289"/>
              <a:gd name="connsiteY16" fmla="*/ 6267732 h 6380167"/>
              <a:gd name="connsiteX17" fmla="*/ 702378 w 11625289"/>
              <a:gd name="connsiteY17" fmla="*/ 6272714 h 6380167"/>
              <a:gd name="connsiteX18" fmla="*/ 739220 w 11625289"/>
              <a:gd name="connsiteY18" fmla="*/ 6270523 h 6380167"/>
              <a:gd name="connsiteX19" fmla="*/ 818508 w 11625289"/>
              <a:gd name="connsiteY19" fmla="*/ 6256702 h 6380167"/>
              <a:gd name="connsiteX20" fmla="*/ 934708 w 11625289"/>
              <a:gd name="connsiteY20" fmla="*/ 6242463 h 6380167"/>
              <a:gd name="connsiteX21" fmla="*/ 952099 w 11625289"/>
              <a:gd name="connsiteY21" fmla="*/ 6235479 h 6380167"/>
              <a:gd name="connsiteX22" fmla="*/ 1065865 w 11625289"/>
              <a:gd name="connsiteY22" fmla="*/ 6215925 h 6380167"/>
              <a:gd name="connsiteX23" fmla="*/ 1187127 w 11625289"/>
              <a:gd name="connsiteY23" fmla="*/ 6207064 h 6380167"/>
              <a:gd name="connsiteX24" fmla="*/ 1195105 w 11625289"/>
              <a:gd name="connsiteY24" fmla="*/ 6205214 h 6380167"/>
              <a:gd name="connsiteX25" fmla="*/ 1489355 w 11625289"/>
              <a:gd name="connsiteY25" fmla="*/ 6194938 h 6380167"/>
              <a:gd name="connsiteX26" fmla="*/ 1514934 w 11625289"/>
              <a:gd name="connsiteY26" fmla="*/ 6204202 h 6380167"/>
              <a:gd name="connsiteX27" fmla="*/ 1593774 w 11625289"/>
              <a:gd name="connsiteY27" fmla="*/ 6208986 h 6380167"/>
              <a:gd name="connsiteX28" fmla="*/ 1654307 w 11625289"/>
              <a:gd name="connsiteY28" fmla="*/ 6208042 h 6380167"/>
              <a:gd name="connsiteX29" fmla="*/ 1717324 w 11625289"/>
              <a:gd name="connsiteY29" fmla="*/ 6195526 h 6380167"/>
              <a:gd name="connsiteX30" fmla="*/ 1760254 w 11625289"/>
              <a:gd name="connsiteY30" fmla="*/ 6198318 h 6380167"/>
              <a:gd name="connsiteX31" fmla="*/ 1859937 w 11625289"/>
              <a:gd name="connsiteY31" fmla="*/ 6181997 h 6380167"/>
              <a:gd name="connsiteX32" fmla="*/ 2714528 w 11625289"/>
              <a:gd name="connsiteY32" fmla="*/ 6152154 h 6380167"/>
              <a:gd name="connsiteX33" fmla="*/ 3453282 w 11625289"/>
              <a:gd name="connsiteY33" fmla="*/ 6126356 h 6380167"/>
              <a:gd name="connsiteX34" fmla="*/ 3939873 w 11625289"/>
              <a:gd name="connsiteY34" fmla="*/ 6109364 h 6380167"/>
              <a:gd name="connsiteX35" fmla="*/ 3978763 w 11625289"/>
              <a:gd name="connsiteY35" fmla="*/ 6108185 h 6380167"/>
              <a:gd name="connsiteX36" fmla="*/ 4215052 w 11625289"/>
              <a:gd name="connsiteY36" fmla="*/ 6100019 h 6380167"/>
              <a:gd name="connsiteX37" fmla="*/ 4216680 w 11625289"/>
              <a:gd name="connsiteY37" fmla="*/ 6099698 h 6380167"/>
              <a:gd name="connsiteX38" fmla="*/ 6947536 w 11625289"/>
              <a:gd name="connsiteY38" fmla="*/ 6004334 h 6380167"/>
              <a:gd name="connsiteX39" fmla="*/ 11447631 w 11625289"/>
              <a:gd name="connsiteY39" fmla="*/ 5847188 h 6380167"/>
              <a:gd name="connsiteX40" fmla="*/ 11488085 w 11625289"/>
              <a:gd name="connsiteY40" fmla="*/ 5805420 h 6380167"/>
              <a:gd name="connsiteX41" fmla="*/ 11385372 w 11625289"/>
              <a:gd name="connsiteY41" fmla="*/ 2864107 h 6380167"/>
              <a:gd name="connsiteX42" fmla="*/ 11372810 w 11625289"/>
              <a:gd name="connsiteY42" fmla="*/ 2504365 h 6380167"/>
              <a:gd name="connsiteX0" fmla="*/ 11285356 w 11625289"/>
              <a:gd name="connsiteY0" fmla="*/ 8219 h 6388386"/>
              <a:gd name="connsiteX1" fmla="*/ 11416665 w 11625289"/>
              <a:gd name="connsiteY1" fmla="*/ 0 h 6388386"/>
              <a:gd name="connsiteX2" fmla="*/ 11625289 w 11625289"/>
              <a:gd name="connsiteY2" fmla="*/ 5982421 h 6388386"/>
              <a:gd name="connsiteX3" fmla="*/ 0 w 11625289"/>
              <a:gd name="connsiteY3" fmla="*/ 6388386 h 6388386"/>
              <a:gd name="connsiteX4" fmla="*/ 0 w 11625289"/>
              <a:gd name="connsiteY4" fmla="*/ 6255167 h 6388386"/>
              <a:gd name="connsiteX5" fmla="*/ 30974 w 11625289"/>
              <a:gd name="connsiteY5" fmla="*/ 6254085 h 6388386"/>
              <a:gd name="connsiteX6" fmla="*/ 46909 w 11625289"/>
              <a:gd name="connsiteY6" fmla="*/ 6257700 h 6388386"/>
              <a:gd name="connsiteX7" fmla="*/ 84772 w 11625289"/>
              <a:gd name="connsiteY7" fmla="*/ 6260567 h 6388386"/>
              <a:gd name="connsiteX8" fmla="*/ 239776 w 11625289"/>
              <a:gd name="connsiteY8" fmla="*/ 6256119 h 6388386"/>
              <a:gd name="connsiteX9" fmla="*/ 331391 w 11625289"/>
              <a:gd name="connsiteY9" fmla="*/ 6257568 h 6388386"/>
              <a:gd name="connsiteX10" fmla="*/ 364426 w 11625289"/>
              <a:gd name="connsiteY10" fmla="*/ 6264576 h 6388386"/>
              <a:gd name="connsiteX11" fmla="*/ 411751 w 11625289"/>
              <a:gd name="connsiteY11" fmla="*/ 6270019 h 6388386"/>
              <a:gd name="connsiteX12" fmla="*/ 493903 w 11625289"/>
              <a:gd name="connsiteY12" fmla="*/ 6284628 h 6388386"/>
              <a:gd name="connsiteX13" fmla="*/ 572742 w 11625289"/>
              <a:gd name="connsiteY13" fmla="*/ 6289410 h 6388386"/>
              <a:gd name="connsiteX14" fmla="*/ 625621 w 11625289"/>
              <a:gd name="connsiteY14" fmla="*/ 6289023 h 6388386"/>
              <a:gd name="connsiteX15" fmla="*/ 633274 w 11625289"/>
              <a:gd name="connsiteY15" fmla="*/ 6288467 h 6388386"/>
              <a:gd name="connsiteX16" fmla="*/ 696290 w 11625289"/>
              <a:gd name="connsiteY16" fmla="*/ 6275951 h 6388386"/>
              <a:gd name="connsiteX17" fmla="*/ 702378 w 11625289"/>
              <a:gd name="connsiteY17" fmla="*/ 6280933 h 6388386"/>
              <a:gd name="connsiteX18" fmla="*/ 739220 w 11625289"/>
              <a:gd name="connsiteY18" fmla="*/ 6278742 h 6388386"/>
              <a:gd name="connsiteX19" fmla="*/ 818508 w 11625289"/>
              <a:gd name="connsiteY19" fmla="*/ 6264921 h 6388386"/>
              <a:gd name="connsiteX20" fmla="*/ 934708 w 11625289"/>
              <a:gd name="connsiteY20" fmla="*/ 6250682 h 6388386"/>
              <a:gd name="connsiteX21" fmla="*/ 952099 w 11625289"/>
              <a:gd name="connsiteY21" fmla="*/ 6243698 h 6388386"/>
              <a:gd name="connsiteX22" fmla="*/ 1065865 w 11625289"/>
              <a:gd name="connsiteY22" fmla="*/ 6224144 h 6388386"/>
              <a:gd name="connsiteX23" fmla="*/ 1187127 w 11625289"/>
              <a:gd name="connsiteY23" fmla="*/ 6215283 h 6388386"/>
              <a:gd name="connsiteX24" fmla="*/ 1195105 w 11625289"/>
              <a:gd name="connsiteY24" fmla="*/ 6213433 h 6388386"/>
              <a:gd name="connsiteX25" fmla="*/ 1489355 w 11625289"/>
              <a:gd name="connsiteY25" fmla="*/ 6203157 h 6388386"/>
              <a:gd name="connsiteX26" fmla="*/ 1514934 w 11625289"/>
              <a:gd name="connsiteY26" fmla="*/ 6212421 h 6388386"/>
              <a:gd name="connsiteX27" fmla="*/ 1593774 w 11625289"/>
              <a:gd name="connsiteY27" fmla="*/ 6217205 h 6388386"/>
              <a:gd name="connsiteX28" fmla="*/ 1654307 w 11625289"/>
              <a:gd name="connsiteY28" fmla="*/ 6216261 h 6388386"/>
              <a:gd name="connsiteX29" fmla="*/ 1717324 w 11625289"/>
              <a:gd name="connsiteY29" fmla="*/ 6203745 h 6388386"/>
              <a:gd name="connsiteX30" fmla="*/ 1760254 w 11625289"/>
              <a:gd name="connsiteY30" fmla="*/ 6206537 h 6388386"/>
              <a:gd name="connsiteX31" fmla="*/ 1859937 w 11625289"/>
              <a:gd name="connsiteY31" fmla="*/ 6190216 h 6388386"/>
              <a:gd name="connsiteX32" fmla="*/ 2714528 w 11625289"/>
              <a:gd name="connsiteY32" fmla="*/ 6160373 h 6388386"/>
              <a:gd name="connsiteX33" fmla="*/ 3453282 w 11625289"/>
              <a:gd name="connsiteY33" fmla="*/ 6134575 h 6388386"/>
              <a:gd name="connsiteX34" fmla="*/ 3939873 w 11625289"/>
              <a:gd name="connsiteY34" fmla="*/ 6117583 h 6388386"/>
              <a:gd name="connsiteX35" fmla="*/ 3978763 w 11625289"/>
              <a:gd name="connsiteY35" fmla="*/ 6116404 h 6388386"/>
              <a:gd name="connsiteX36" fmla="*/ 4215052 w 11625289"/>
              <a:gd name="connsiteY36" fmla="*/ 6108238 h 6388386"/>
              <a:gd name="connsiteX37" fmla="*/ 4216680 w 11625289"/>
              <a:gd name="connsiteY37" fmla="*/ 6107917 h 6388386"/>
              <a:gd name="connsiteX38" fmla="*/ 6947536 w 11625289"/>
              <a:gd name="connsiteY38" fmla="*/ 6012553 h 6388386"/>
              <a:gd name="connsiteX39" fmla="*/ 11447631 w 11625289"/>
              <a:gd name="connsiteY39" fmla="*/ 5855407 h 6388386"/>
              <a:gd name="connsiteX40" fmla="*/ 11488085 w 11625289"/>
              <a:gd name="connsiteY40" fmla="*/ 5813639 h 6388386"/>
              <a:gd name="connsiteX41" fmla="*/ 11385372 w 11625289"/>
              <a:gd name="connsiteY41" fmla="*/ 2872326 h 6388386"/>
              <a:gd name="connsiteX42" fmla="*/ 11372810 w 11625289"/>
              <a:gd name="connsiteY42" fmla="*/ 2512584 h 6388386"/>
              <a:gd name="connsiteX43" fmla="*/ 11285356 w 11625289"/>
              <a:gd name="connsiteY43" fmla="*/ 8219 h 6388386"/>
              <a:gd name="connsiteX0" fmla="*/ 11277137 w 11625289"/>
              <a:gd name="connsiteY0" fmla="*/ 4109 h 6388386"/>
              <a:gd name="connsiteX1" fmla="*/ 11416665 w 11625289"/>
              <a:gd name="connsiteY1" fmla="*/ 0 h 6388386"/>
              <a:gd name="connsiteX2" fmla="*/ 11625289 w 11625289"/>
              <a:gd name="connsiteY2" fmla="*/ 5982421 h 6388386"/>
              <a:gd name="connsiteX3" fmla="*/ 0 w 11625289"/>
              <a:gd name="connsiteY3" fmla="*/ 6388386 h 6388386"/>
              <a:gd name="connsiteX4" fmla="*/ 0 w 11625289"/>
              <a:gd name="connsiteY4" fmla="*/ 6255167 h 6388386"/>
              <a:gd name="connsiteX5" fmla="*/ 30974 w 11625289"/>
              <a:gd name="connsiteY5" fmla="*/ 6254085 h 6388386"/>
              <a:gd name="connsiteX6" fmla="*/ 46909 w 11625289"/>
              <a:gd name="connsiteY6" fmla="*/ 6257700 h 6388386"/>
              <a:gd name="connsiteX7" fmla="*/ 84772 w 11625289"/>
              <a:gd name="connsiteY7" fmla="*/ 6260567 h 6388386"/>
              <a:gd name="connsiteX8" fmla="*/ 239776 w 11625289"/>
              <a:gd name="connsiteY8" fmla="*/ 6256119 h 6388386"/>
              <a:gd name="connsiteX9" fmla="*/ 331391 w 11625289"/>
              <a:gd name="connsiteY9" fmla="*/ 6257568 h 6388386"/>
              <a:gd name="connsiteX10" fmla="*/ 364426 w 11625289"/>
              <a:gd name="connsiteY10" fmla="*/ 6264576 h 6388386"/>
              <a:gd name="connsiteX11" fmla="*/ 411751 w 11625289"/>
              <a:gd name="connsiteY11" fmla="*/ 6270019 h 6388386"/>
              <a:gd name="connsiteX12" fmla="*/ 493903 w 11625289"/>
              <a:gd name="connsiteY12" fmla="*/ 6284628 h 6388386"/>
              <a:gd name="connsiteX13" fmla="*/ 572742 w 11625289"/>
              <a:gd name="connsiteY13" fmla="*/ 6289410 h 6388386"/>
              <a:gd name="connsiteX14" fmla="*/ 625621 w 11625289"/>
              <a:gd name="connsiteY14" fmla="*/ 6289023 h 6388386"/>
              <a:gd name="connsiteX15" fmla="*/ 633274 w 11625289"/>
              <a:gd name="connsiteY15" fmla="*/ 6288467 h 6388386"/>
              <a:gd name="connsiteX16" fmla="*/ 696290 w 11625289"/>
              <a:gd name="connsiteY16" fmla="*/ 6275951 h 6388386"/>
              <a:gd name="connsiteX17" fmla="*/ 702378 w 11625289"/>
              <a:gd name="connsiteY17" fmla="*/ 6280933 h 6388386"/>
              <a:gd name="connsiteX18" fmla="*/ 739220 w 11625289"/>
              <a:gd name="connsiteY18" fmla="*/ 6278742 h 6388386"/>
              <a:gd name="connsiteX19" fmla="*/ 818508 w 11625289"/>
              <a:gd name="connsiteY19" fmla="*/ 6264921 h 6388386"/>
              <a:gd name="connsiteX20" fmla="*/ 934708 w 11625289"/>
              <a:gd name="connsiteY20" fmla="*/ 6250682 h 6388386"/>
              <a:gd name="connsiteX21" fmla="*/ 952099 w 11625289"/>
              <a:gd name="connsiteY21" fmla="*/ 6243698 h 6388386"/>
              <a:gd name="connsiteX22" fmla="*/ 1065865 w 11625289"/>
              <a:gd name="connsiteY22" fmla="*/ 6224144 h 6388386"/>
              <a:gd name="connsiteX23" fmla="*/ 1187127 w 11625289"/>
              <a:gd name="connsiteY23" fmla="*/ 6215283 h 6388386"/>
              <a:gd name="connsiteX24" fmla="*/ 1195105 w 11625289"/>
              <a:gd name="connsiteY24" fmla="*/ 6213433 h 6388386"/>
              <a:gd name="connsiteX25" fmla="*/ 1489355 w 11625289"/>
              <a:gd name="connsiteY25" fmla="*/ 6203157 h 6388386"/>
              <a:gd name="connsiteX26" fmla="*/ 1514934 w 11625289"/>
              <a:gd name="connsiteY26" fmla="*/ 6212421 h 6388386"/>
              <a:gd name="connsiteX27" fmla="*/ 1593774 w 11625289"/>
              <a:gd name="connsiteY27" fmla="*/ 6217205 h 6388386"/>
              <a:gd name="connsiteX28" fmla="*/ 1654307 w 11625289"/>
              <a:gd name="connsiteY28" fmla="*/ 6216261 h 6388386"/>
              <a:gd name="connsiteX29" fmla="*/ 1717324 w 11625289"/>
              <a:gd name="connsiteY29" fmla="*/ 6203745 h 6388386"/>
              <a:gd name="connsiteX30" fmla="*/ 1760254 w 11625289"/>
              <a:gd name="connsiteY30" fmla="*/ 6206537 h 6388386"/>
              <a:gd name="connsiteX31" fmla="*/ 1859937 w 11625289"/>
              <a:gd name="connsiteY31" fmla="*/ 6190216 h 6388386"/>
              <a:gd name="connsiteX32" fmla="*/ 2714528 w 11625289"/>
              <a:gd name="connsiteY32" fmla="*/ 6160373 h 6388386"/>
              <a:gd name="connsiteX33" fmla="*/ 3453282 w 11625289"/>
              <a:gd name="connsiteY33" fmla="*/ 6134575 h 6388386"/>
              <a:gd name="connsiteX34" fmla="*/ 3939873 w 11625289"/>
              <a:gd name="connsiteY34" fmla="*/ 6117583 h 6388386"/>
              <a:gd name="connsiteX35" fmla="*/ 3978763 w 11625289"/>
              <a:gd name="connsiteY35" fmla="*/ 6116404 h 6388386"/>
              <a:gd name="connsiteX36" fmla="*/ 4215052 w 11625289"/>
              <a:gd name="connsiteY36" fmla="*/ 6108238 h 6388386"/>
              <a:gd name="connsiteX37" fmla="*/ 4216680 w 11625289"/>
              <a:gd name="connsiteY37" fmla="*/ 6107917 h 6388386"/>
              <a:gd name="connsiteX38" fmla="*/ 6947536 w 11625289"/>
              <a:gd name="connsiteY38" fmla="*/ 6012553 h 6388386"/>
              <a:gd name="connsiteX39" fmla="*/ 11447631 w 11625289"/>
              <a:gd name="connsiteY39" fmla="*/ 5855407 h 6388386"/>
              <a:gd name="connsiteX40" fmla="*/ 11488085 w 11625289"/>
              <a:gd name="connsiteY40" fmla="*/ 5813639 h 6388386"/>
              <a:gd name="connsiteX41" fmla="*/ 11385372 w 11625289"/>
              <a:gd name="connsiteY41" fmla="*/ 2872326 h 6388386"/>
              <a:gd name="connsiteX42" fmla="*/ 11372810 w 11625289"/>
              <a:gd name="connsiteY42" fmla="*/ 2512584 h 6388386"/>
              <a:gd name="connsiteX43" fmla="*/ 11277137 w 11625289"/>
              <a:gd name="connsiteY43" fmla="*/ 4109 h 6388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625289" h="6388386">
                <a:moveTo>
                  <a:pt x="11277137" y="4109"/>
                </a:moveTo>
                <a:lnTo>
                  <a:pt x="11416665" y="0"/>
                </a:lnTo>
                <a:lnTo>
                  <a:pt x="11625289" y="5982421"/>
                </a:lnTo>
                <a:lnTo>
                  <a:pt x="0" y="6388386"/>
                </a:lnTo>
                <a:lnTo>
                  <a:pt x="0" y="6255167"/>
                </a:lnTo>
                <a:lnTo>
                  <a:pt x="30974" y="6254085"/>
                </a:lnTo>
                <a:lnTo>
                  <a:pt x="46909" y="6257700"/>
                </a:lnTo>
                <a:cubicBezTo>
                  <a:pt x="55434" y="6259138"/>
                  <a:pt x="67129" y="6260343"/>
                  <a:pt x="84772" y="6260567"/>
                </a:cubicBezTo>
                <a:cubicBezTo>
                  <a:pt x="128052" y="6245139"/>
                  <a:pt x="186037" y="6276708"/>
                  <a:pt x="239776" y="6256119"/>
                </a:cubicBezTo>
                <a:cubicBezTo>
                  <a:pt x="259481" y="6250898"/>
                  <a:pt x="320136" y="6249135"/>
                  <a:pt x="331391" y="6257568"/>
                </a:cubicBezTo>
                <a:cubicBezTo>
                  <a:pt x="343993" y="6259006"/>
                  <a:pt x="358826" y="6255298"/>
                  <a:pt x="364426" y="6264576"/>
                </a:cubicBezTo>
                <a:cubicBezTo>
                  <a:pt x="373791" y="6275639"/>
                  <a:pt x="418387" y="6256288"/>
                  <a:pt x="411751" y="6270019"/>
                </a:cubicBezTo>
                <a:cubicBezTo>
                  <a:pt x="443408" y="6256720"/>
                  <a:pt x="467707" y="6279716"/>
                  <a:pt x="493903" y="6284628"/>
                </a:cubicBezTo>
                <a:lnTo>
                  <a:pt x="572742" y="6289410"/>
                </a:lnTo>
                <a:lnTo>
                  <a:pt x="625621" y="6289023"/>
                </a:lnTo>
                <a:lnTo>
                  <a:pt x="633274" y="6288467"/>
                </a:lnTo>
                <a:lnTo>
                  <a:pt x="696290" y="6275951"/>
                </a:lnTo>
                <a:cubicBezTo>
                  <a:pt x="697833" y="6277781"/>
                  <a:pt x="699883" y="6279461"/>
                  <a:pt x="702378" y="6280933"/>
                </a:cubicBezTo>
                <a:lnTo>
                  <a:pt x="739220" y="6278742"/>
                </a:lnTo>
                <a:lnTo>
                  <a:pt x="818508" y="6264921"/>
                </a:lnTo>
                <a:lnTo>
                  <a:pt x="934708" y="6250682"/>
                </a:lnTo>
                <a:lnTo>
                  <a:pt x="952099" y="6243698"/>
                </a:lnTo>
                <a:cubicBezTo>
                  <a:pt x="992056" y="6235302"/>
                  <a:pt x="1040789" y="6240858"/>
                  <a:pt x="1065865" y="6224144"/>
                </a:cubicBezTo>
                <a:cubicBezTo>
                  <a:pt x="1105036" y="6219408"/>
                  <a:pt x="1165586" y="6217068"/>
                  <a:pt x="1187127" y="6215283"/>
                </a:cubicBezTo>
                <a:lnTo>
                  <a:pt x="1195105" y="6213433"/>
                </a:lnTo>
                <a:lnTo>
                  <a:pt x="1489355" y="6203157"/>
                </a:lnTo>
                <a:lnTo>
                  <a:pt x="1514934" y="6212421"/>
                </a:lnTo>
                <a:lnTo>
                  <a:pt x="1593774" y="6217205"/>
                </a:lnTo>
                <a:lnTo>
                  <a:pt x="1654307" y="6216261"/>
                </a:lnTo>
                <a:lnTo>
                  <a:pt x="1717324" y="6203745"/>
                </a:lnTo>
                <a:lnTo>
                  <a:pt x="1760254" y="6206537"/>
                </a:lnTo>
                <a:lnTo>
                  <a:pt x="1859937" y="6190216"/>
                </a:lnTo>
                <a:lnTo>
                  <a:pt x="2714528" y="6160373"/>
                </a:lnTo>
                <a:lnTo>
                  <a:pt x="3453282" y="6134575"/>
                </a:lnTo>
                <a:lnTo>
                  <a:pt x="3939873" y="6117583"/>
                </a:lnTo>
                <a:lnTo>
                  <a:pt x="3978763" y="6116404"/>
                </a:lnTo>
                <a:cubicBezTo>
                  <a:pt x="3970427" y="6124893"/>
                  <a:pt x="4150357" y="6117244"/>
                  <a:pt x="4215052" y="6108238"/>
                </a:cubicBezTo>
                <a:lnTo>
                  <a:pt x="4216680" y="6107917"/>
                </a:lnTo>
                <a:lnTo>
                  <a:pt x="6947536" y="6012553"/>
                </a:lnTo>
                <a:lnTo>
                  <a:pt x="11447631" y="5855407"/>
                </a:lnTo>
                <a:cubicBezTo>
                  <a:pt x="11470724" y="5854538"/>
                  <a:pt x="11488803" y="5835876"/>
                  <a:pt x="11488085" y="5813639"/>
                </a:cubicBezTo>
                <a:lnTo>
                  <a:pt x="11385372" y="2872326"/>
                </a:lnTo>
                <a:lnTo>
                  <a:pt x="11372810" y="2512584"/>
                </a:lnTo>
                <a:lnTo>
                  <a:pt x="11277137" y="4109"/>
                </a:lnTo>
                <a:close/>
              </a:path>
            </a:pathLst>
          </a:custGeom>
          <a:solidFill>
            <a:schemeClr val="tx1"/>
          </a:solidFill>
          <a:ln w="12700" cap="flat" cmpd="sng" algn="ctr">
            <a:no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Consolas"/>
            </a:endParaRPr>
          </a:p>
        </p:txBody>
      </p:sp>
      <p:grpSp>
        <p:nvGrpSpPr>
          <p:cNvPr id="40" name="Group 39">
            <a:extLst>
              <a:ext uri="{FF2B5EF4-FFF2-40B4-BE49-F238E27FC236}">
                <a16:creationId xmlns:a16="http://schemas.microsoft.com/office/drawing/2014/main" id="{0B81D7D1-7A9B-405A-9B35-29413E77EA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86066" y="8033343"/>
            <a:ext cx="381955" cy="393562"/>
            <a:chOff x="4135740" y="1795926"/>
            <a:chExt cx="558732" cy="575710"/>
          </a:xfrm>
        </p:grpSpPr>
        <p:grpSp>
          <p:nvGrpSpPr>
            <p:cNvPr id="41" name="Group 40">
              <a:extLst>
                <a:ext uri="{FF2B5EF4-FFF2-40B4-BE49-F238E27FC236}">
                  <a16:creationId xmlns:a16="http://schemas.microsoft.com/office/drawing/2014/main" id="{B481471A-F8CF-49FD-88A4-60BE372013D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43" name="Straight Connector 42">
                <a:extLst>
                  <a:ext uri="{FF2B5EF4-FFF2-40B4-BE49-F238E27FC236}">
                    <a16:creationId xmlns:a16="http://schemas.microsoft.com/office/drawing/2014/main" id="{02D93CA6-433B-42D1-8CEA-500F0B47947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6EEDD48-A090-4FA0-8161-F9BEAFEEAF2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2" name="Oval 41">
              <a:extLst>
                <a:ext uri="{FF2B5EF4-FFF2-40B4-BE49-F238E27FC236}">
                  <a16:creationId xmlns:a16="http://schemas.microsoft.com/office/drawing/2014/main" id="{60745C01-5493-41DB-81D5-057E11BC53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Consolas"/>
              </a:endParaRPr>
            </a:p>
          </p:txBody>
        </p:sp>
      </p:grpSp>
      <p:sp>
        <p:nvSpPr>
          <p:cNvPr id="46" name="Freeform: Shape 45">
            <a:extLst>
              <a:ext uri="{FF2B5EF4-FFF2-40B4-BE49-F238E27FC236}">
                <a16:creationId xmlns:a16="http://schemas.microsoft.com/office/drawing/2014/main" id="{0C80FB90-4781-4003-8A79-2098DAC3E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508058">
            <a:off x="11931804" y="6926176"/>
            <a:ext cx="474448" cy="1753409"/>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4">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endParaRPr lang="en-US" sz="1920" kern="1200">
              <a:solidFill>
                <a:srgbClr val="FFFFFF"/>
              </a:solidFill>
              <a:latin typeface="Consolas"/>
            </a:endParaRPr>
          </a:p>
        </p:txBody>
      </p:sp>
    </p:spTree>
    <p:extLst>
      <p:ext uri="{BB962C8B-B14F-4D97-AF65-F5344CB8AC3E}">
        <p14:creationId xmlns:p14="http://schemas.microsoft.com/office/powerpoint/2010/main" val="109857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844391" y="-1624733"/>
            <a:ext cx="7315200" cy="13003982"/>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465" y="1219200"/>
            <a:ext cx="9675569" cy="7314743"/>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892791" y="-579029"/>
            <a:ext cx="5220868" cy="1300644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pic>
        <p:nvPicPr>
          <p:cNvPr id="5" name="Picture 4">
            <a:extLst>
              <a:ext uri="{FF2B5EF4-FFF2-40B4-BE49-F238E27FC236}">
                <a16:creationId xmlns:a16="http://schemas.microsoft.com/office/drawing/2014/main" id="{4E02FAC0-4AB9-A0D9-E7D2-739FE14741A9}"/>
              </a:ext>
            </a:extLst>
          </p:cNvPr>
          <p:cNvPicPr>
            <a:picLocks noChangeAspect="1"/>
          </p:cNvPicPr>
          <p:nvPr/>
        </p:nvPicPr>
        <p:blipFill rotWithShape="1">
          <a:blip r:embed="rId2"/>
          <a:srcRect b="14305"/>
          <a:stretch/>
        </p:blipFill>
        <p:spPr>
          <a:xfrm>
            <a:off x="487680" y="1428750"/>
            <a:ext cx="12029440" cy="6789420"/>
          </a:xfrm>
          <a:prstGeom prst="rect">
            <a:avLst/>
          </a:prstGeom>
        </p:spPr>
      </p:pic>
    </p:spTree>
    <p:extLst>
      <p:ext uri="{BB962C8B-B14F-4D97-AF65-F5344CB8AC3E}">
        <p14:creationId xmlns:p14="http://schemas.microsoft.com/office/powerpoint/2010/main" val="816896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47693-ED39-4937-A888-6C1B2E0FB5A8}"/>
              </a:ext>
            </a:extLst>
          </p:cNvPr>
          <p:cNvSpPr>
            <a:spLocks noGrp="1"/>
          </p:cNvSpPr>
          <p:nvPr>
            <p:ph type="title"/>
          </p:nvPr>
        </p:nvSpPr>
        <p:spPr/>
        <p:txBody>
          <a:bodyPr/>
          <a:lstStyle/>
          <a:p>
            <a:r>
              <a:rPr lang="en-US">
                <a:latin typeface="Informal Roman" panose="030604020304060B0204" pitchFamily="66" charset="0"/>
              </a:rPr>
              <a:t>TURF DURING LUNCH</a:t>
            </a:r>
          </a:p>
        </p:txBody>
      </p:sp>
      <p:sp>
        <p:nvSpPr>
          <p:cNvPr id="3" name="Content Placeholder 2">
            <a:extLst>
              <a:ext uri="{FF2B5EF4-FFF2-40B4-BE49-F238E27FC236}">
                <a16:creationId xmlns:a16="http://schemas.microsoft.com/office/drawing/2014/main" id="{8E10D840-8881-4F79-A54A-B98503C8DA84}"/>
              </a:ext>
            </a:extLst>
          </p:cNvPr>
          <p:cNvSpPr>
            <a:spLocks noGrp="1"/>
          </p:cNvSpPr>
          <p:nvPr>
            <p:ph sz="half" idx="1"/>
          </p:nvPr>
        </p:nvSpPr>
        <p:spPr/>
        <p:txBody>
          <a:bodyPr/>
          <a:lstStyle/>
          <a:p>
            <a:pPr marL="39361" indent="0" algn="ctr">
              <a:buNone/>
            </a:pPr>
            <a:r>
              <a:rPr lang="en-US" sz="9387">
                <a:latin typeface="Informal Roman" panose="030604020304060B0204" pitchFamily="66" charset="0"/>
              </a:rPr>
              <a:t>Volleyball</a:t>
            </a:r>
          </a:p>
          <a:p>
            <a:endParaRPr lang="en-US"/>
          </a:p>
          <a:p>
            <a:pPr algn="ctr">
              <a:buFont typeface="Wingdings" panose="05000000000000000000" pitchFamily="2" charset="2"/>
              <a:buChar char="v"/>
            </a:pPr>
            <a:r>
              <a:rPr lang="en-US"/>
              <a:t>Monday-Friday: </a:t>
            </a:r>
            <a:r>
              <a:rPr lang="en-US" b="1" u="sng"/>
              <a:t>NO SPIKING!!!</a:t>
            </a:r>
          </a:p>
        </p:txBody>
      </p:sp>
      <p:sp>
        <p:nvSpPr>
          <p:cNvPr id="4" name="Content Placeholder 3">
            <a:extLst>
              <a:ext uri="{FF2B5EF4-FFF2-40B4-BE49-F238E27FC236}">
                <a16:creationId xmlns:a16="http://schemas.microsoft.com/office/drawing/2014/main" id="{8ED3C6BC-F0C2-4FC4-8168-A9933C2A5C43}"/>
              </a:ext>
            </a:extLst>
          </p:cNvPr>
          <p:cNvSpPr>
            <a:spLocks noGrp="1"/>
          </p:cNvSpPr>
          <p:nvPr>
            <p:ph sz="half" idx="2"/>
          </p:nvPr>
        </p:nvSpPr>
        <p:spPr/>
        <p:txBody>
          <a:bodyPr/>
          <a:lstStyle/>
          <a:p>
            <a:pPr marL="39361" indent="0" algn="ctr">
              <a:buNone/>
            </a:pPr>
            <a:r>
              <a:rPr lang="en-US" sz="9387">
                <a:latin typeface="Informal Roman" panose="030604020304060B0204" pitchFamily="66" charset="0"/>
              </a:rPr>
              <a:t>Basketball</a:t>
            </a:r>
          </a:p>
          <a:p>
            <a:pPr algn="ctr"/>
            <a:endParaRPr lang="en-US"/>
          </a:p>
          <a:p>
            <a:pPr algn="ctr">
              <a:buFont typeface="Wingdings" panose="05000000000000000000" pitchFamily="2" charset="2"/>
              <a:buChar char="v"/>
            </a:pPr>
            <a:r>
              <a:rPr lang="en-US"/>
              <a:t>Monday/Wednesday: </a:t>
            </a:r>
            <a:r>
              <a:rPr lang="en-US" b="1" u="sng"/>
              <a:t>Middle school only </a:t>
            </a:r>
          </a:p>
          <a:p>
            <a:pPr algn="ctr">
              <a:buFont typeface="Wingdings" panose="05000000000000000000" pitchFamily="2" charset="2"/>
              <a:buChar char="v"/>
            </a:pPr>
            <a:r>
              <a:rPr lang="en-US"/>
              <a:t>Tuesday/Thursday: </a:t>
            </a:r>
            <a:r>
              <a:rPr lang="en-US" b="1" u="sng"/>
              <a:t>Highschool only</a:t>
            </a:r>
          </a:p>
          <a:p>
            <a:pPr algn="ctr">
              <a:buFont typeface="Wingdings" panose="05000000000000000000" pitchFamily="2" charset="2"/>
              <a:buChar char="v"/>
            </a:pPr>
            <a:r>
              <a:rPr lang="en-US" b="1" u="sng"/>
              <a:t>Rotate Fridays</a:t>
            </a:r>
          </a:p>
        </p:txBody>
      </p:sp>
      <p:cxnSp>
        <p:nvCxnSpPr>
          <p:cNvPr id="7" name="Straight Connector 6">
            <a:extLst>
              <a:ext uri="{FF2B5EF4-FFF2-40B4-BE49-F238E27FC236}">
                <a16:creationId xmlns:a16="http://schemas.microsoft.com/office/drawing/2014/main" id="{831BF9E3-7E28-4F48-9C75-1DFA37594546}"/>
              </a:ext>
            </a:extLst>
          </p:cNvPr>
          <p:cNvCxnSpPr/>
          <p:nvPr/>
        </p:nvCxnSpPr>
        <p:spPr>
          <a:xfrm>
            <a:off x="6502400" y="3067145"/>
            <a:ext cx="0" cy="4123834"/>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C4C7F83-A7E2-4474-9451-976AEC03C4E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52494" y="6313155"/>
            <a:ext cx="3121152" cy="1755648"/>
          </a:xfrm>
          <a:prstGeom prst="rect">
            <a:avLst/>
          </a:prstGeom>
        </p:spPr>
      </p:pic>
      <p:pic>
        <p:nvPicPr>
          <p:cNvPr id="12" name="Picture 11">
            <a:extLst>
              <a:ext uri="{FF2B5EF4-FFF2-40B4-BE49-F238E27FC236}">
                <a16:creationId xmlns:a16="http://schemas.microsoft.com/office/drawing/2014/main" id="{103908A1-625F-43CD-924A-5AB627D0204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047876" y="1369427"/>
            <a:ext cx="2542691" cy="1914964"/>
          </a:xfrm>
          <a:prstGeom prst="rect">
            <a:avLst/>
          </a:prstGeom>
        </p:spPr>
      </p:pic>
      <p:pic>
        <p:nvPicPr>
          <p:cNvPr id="13" name="Picture 12">
            <a:extLst>
              <a:ext uri="{FF2B5EF4-FFF2-40B4-BE49-F238E27FC236}">
                <a16:creationId xmlns:a16="http://schemas.microsoft.com/office/drawing/2014/main" id="{17F75214-87B2-4A17-9792-0528ACB1C284}"/>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1306205" y="6821384"/>
            <a:ext cx="1475309" cy="1475309"/>
          </a:xfrm>
          <a:prstGeom prst="rect">
            <a:avLst/>
          </a:prstGeom>
        </p:spPr>
      </p:pic>
      <p:pic>
        <p:nvPicPr>
          <p:cNvPr id="14" name="Picture 13">
            <a:extLst>
              <a:ext uri="{FF2B5EF4-FFF2-40B4-BE49-F238E27FC236}">
                <a16:creationId xmlns:a16="http://schemas.microsoft.com/office/drawing/2014/main" id="{743F6731-1C60-4B41-89DF-6407F6842F59}"/>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745323" y="1487410"/>
            <a:ext cx="1188940" cy="1199939"/>
          </a:xfrm>
          <a:prstGeom prst="rect">
            <a:avLst/>
          </a:prstGeom>
        </p:spPr>
      </p:pic>
    </p:spTree>
    <p:extLst>
      <p:ext uri="{BB962C8B-B14F-4D97-AF65-F5344CB8AC3E}">
        <p14:creationId xmlns:p14="http://schemas.microsoft.com/office/powerpoint/2010/main" val="2082400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0F3603-2B64-AB92-0EFB-685E482E44D3}"/>
              </a:ext>
            </a:extLst>
          </p:cNvPr>
          <p:cNvPicPr>
            <a:picLocks noChangeAspect="1"/>
          </p:cNvPicPr>
          <p:nvPr/>
        </p:nvPicPr>
        <p:blipFill>
          <a:blip r:embed="rId2"/>
          <a:stretch>
            <a:fillRect/>
          </a:stretch>
        </p:blipFill>
        <p:spPr>
          <a:xfrm>
            <a:off x="0" y="1219200"/>
            <a:ext cx="13004800" cy="7315200"/>
          </a:xfrm>
          <a:prstGeom prst="rect">
            <a:avLst/>
          </a:prstGeom>
        </p:spPr>
      </p:pic>
      <p:sp>
        <p:nvSpPr>
          <p:cNvPr id="10" name="TextBox 9">
            <a:extLst>
              <a:ext uri="{FF2B5EF4-FFF2-40B4-BE49-F238E27FC236}">
                <a16:creationId xmlns:a16="http://schemas.microsoft.com/office/drawing/2014/main" id="{8B244D5B-522A-1D63-EEAC-BBEB9D3CD44A}"/>
              </a:ext>
            </a:extLst>
          </p:cNvPr>
          <p:cNvSpPr txBox="1"/>
          <p:nvPr/>
        </p:nvSpPr>
        <p:spPr>
          <a:xfrm>
            <a:off x="686210" y="7857949"/>
            <a:ext cx="11624015" cy="552011"/>
          </a:xfrm>
          <a:prstGeom prst="rect">
            <a:avLst/>
          </a:prstGeom>
          <a:solidFill>
            <a:schemeClr val="bg1"/>
          </a:solidFill>
          <a:ln w="63500">
            <a:solidFill>
              <a:schemeClr val="tx1"/>
            </a:solidFill>
          </a:ln>
        </p:spPr>
        <p:txBody>
          <a:bodyPr wrap="square" rtlCol="0">
            <a:spAutoFit/>
          </a:bodyPr>
          <a:lstStyle/>
          <a:p>
            <a:pPr algn="ctr" defTabSz="975390"/>
            <a:r>
              <a:rPr lang="en-US" sz="2987" b="1" kern="1200" dirty="0">
                <a:solidFill>
                  <a:prstClr val="black"/>
                </a:solidFill>
                <a:latin typeface="Algerian" panose="04020705040A02060702" pitchFamily="82" charset="0"/>
                <a:ea typeface="+mn-ea"/>
                <a:cs typeface="+mn-cs"/>
              </a:rPr>
              <a:t>$0.50 each outside the build room garage door (Rm. #175)</a:t>
            </a:r>
          </a:p>
        </p:txBody>
      </p:sp>
      <p:sp>
        <p:nvSpPr>
          <p:cNvPr id="3" name="TextBox 2">
            <a:extLst>
              <a:ext uri="{FF2B5EF4-FFF2-40B4-BE49-F238E27FC236}">
                <a16:creationId xmlns:a16="http://schemas.microsoft.com/office/drawing/2014/main" id="{EFD2EED7-4AF0-3928-DA04-EB54222E6404}"/>
              </a:ext>
            </a:extLst>
          </p:cNvPr>
          <p:cNvSpPr txBox="1"/>
          <p:nvPr/>
        </p:nvSpPr>
        <p:spPr>
          <a:xfrm>
            <a:off x="159123" y="6396487"/>
            <a:ext cx="12686555" cy="584775"/>
          </a:xfrm>
          <a:prstGeom prst="rect">
            <a:avLst/>
          </a:prstGeom>
          <a:solidFill>
            <a:schemeClr val="bg1"/>
          </a:solidFill>
          <a:ln w="63500">
            <a:solidFill>
              <a:schemeClr val="tx1"/>
            </a:solidFill>
          </a:ln>
        </p:spPr>
        <p:txBody>
          <a:bodyPr wrap="square" rtlCol="0">
            <a:spAutoFit/>
          </a:bodyPr>
          <a:lstStyle/>
          <a:p>
            <a:pPr algn="ctr" defTabSz="975390"/>
            <a:r>
              <a:rPr lang="en-US" sz="3200" b="1" kern="1200" dirty="0">
                <a:solidFill>
                  <a:prstClr val="black"/>
                </a:solidFill>
                <a:latin typeface="Algerian" panose="04020705040A02060702" pitchFamily="82" charset="0"/>
                <a:ea typeface="+mn-ea"/>
                <a:cs typeface="+mn-cs"/>
              </a:rPr>
              <a:t>D&amp;D Club will be selling Ice Pops during lunch This week</a:t>
            </a:r>
          </a:p>
        </p:txBody>
      </p:sp>
      <p:sp>
        <p:nvSpPr>
          <p:cNvPr id="6" name="TextBox 5">
            <a:extLst>
              <a:ext uri="{FF2B5EF4-FFF2-40B4-BE49-F238E27FC236}">
                <a16:creationId xmlns:a16="http://schemas.microsoft.com/office/drawing/2014/main" id="{23BB8985-54C6-9B5F-FF24-3A0785C459C7}"/>
              </a:ext>
            </a:extLst>
          </p:cNvPr>
          <p:cNvSpPr txBox="1"/>
          <p:nvPr/>
        </p:nvSpPr>
        <p:spPr>
          <a:xfrm>
            <a:off x="150761" y="1372484"/>
            <a:ext cx="4006835" cy="1077218"/>
          </a:xfrm>
          <a:prstGeom prst="rect">
            <a:avLst/>
          </a:prstGeom>
          <a:solidFill>
            <a:schemeClr val="bg1"/>
          </a:solidFill>
          <a:ln w="63500">
            <a:solidFill>
              <a:schemeClr val="tx1"/>
            </a:solidFill>
          </a:ln>
        </p:spPr>
        <p:txBody>
          <a:bodyPr wrap="square" rtlCol="0">
            <a:spAutoFit/>
          </a:bodyPr>
          <a:lstStyle/>
          <a:p>
            <a:pPr algn="ctr" defTabSz="975390"/>
            <a:r>
              <a:rPr lang="en-US" sz="6400" b="1" kern="1200" dirty="0">
                <a:solidFill>
                  <a:prstClr val="black"/>
                </a:solidFill>
                <a:latin typeface="Algerian" panose="04020705040A02060702" pitchFamily="82" charset="0"/>
                <a:ea typeface="+mn-ea"/>
                <a:cs typeface="+mn-cs"/>
              </a:rPr>
              <a:t>D&amp;D Club</a:t>
            </a:r>
          </a:p>
        </p:txBody>
      </p:sp>
      <p:sp>
        <p:nvSpPr>
          <p:cNvPr id="7" name="TextBox 6">
            <a:extLst>
              <a:ext uri="{FF2B5EF4-FFF2-40B4-BE49-F238E27FC236}">
                <a16:creationId xmlns:a16="http://schemas.microsoft.com/office/drawing/2014/main" id="{6C60B4AF-0CF7-6C6C-F7EB-3769C336853E}"/>
              </a:ext>
            </a:extLst>
          </p:cNvPr>
          <p:cNvSpPr txBox="1"/>
          <p:nvPr/>
        </p:nvSpPr>
        <p:spPr>
          <a:xfrm>
            <a:off x="4454647" y="7123569"/>
            <a:ext cx="4087142" cy="584775"/>
          </a:xfrm>
          <a:prstGeom prst="rect">
            <a:avLst/>
          </a:prstGeom>
          <a:solidFill>
            <a:schemeClr val="bg1"/>
          </a:solidFill>
          <a:ln w="63500">
            <a:solidFill>
              <a:schemeClr val="tx1"/>
            </a:solidFill>
          </a:ln>
        </p:spPr>
        <p:txBody>
          <a:bodyPr wrap="square" rtlCol="0">
            <a:spAutoFit/>
          </a:bodyPr>
          <a:lstStyle/>
          <a:p>
            <a:pPr algn="ctr" defTabSz="975390"/>
            <a:r>
              <a:rPr lang="en-US" sz="3200" b="1" kern="1200" dirty="0">
                <a:solidFill>
                  <a:prstClr val="black"/>
                </a:solidFill>
                <a:latin typeface="Algerian" panose="04020705040A02060702" pitchFamily="82" charset="0"/>
                <a:ea typeface="+mn-ea"/>
                <a:cs typeface="+mn-cs"/>
              </a:rPr>
              <a:t>11-7-22 to 11-10-22</a:t>
            </a:r>
          </a:p>
        </p:txBody>
      </p:sp>
    </p:spTree>
    <p:extLst>
      <p:ext uri="{BB962C8B-B14F-4D97-AF65-F5344CB8AC3E}">
        <p14:creationId xmlns:p14="http://schemas.microsoft.com/office/powerpoint/2010/main" val="3189118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5" name="Picture 4">
            <a:extLst>
              <a:ext uri="{FF2B5EF4-FFF2-40B4-BE49-F238E27FC236}">
                <a16:creationId xmlns:a16="http://schemas.microsoft.com/office/drawing/2014/main" id="{62C0296E-7FAA-4F0B-B2DA-43C9D93FFAEE}"/>
              </a:ext>
            </a:extLst>
          </p:cNvPr>
          <p:cNvPicPr>
            <a:picLocks noChangeAspect="1"/>
          </p:cNvPicPr>
          <p:nvPr/>
        </p:nvPicPr>
        <p:blipFill rotWithShape="1">
          <a:blip r:embed="rId2">
            <a:alphaModFix amt="35000"/>
          </a:blip>
          <a:srcRect l="4462" r="6538" b="-1"/>
          <a:stretch/>
        </p:blipFill>
        <p:spPr>
          <a:xfrm>
            <a:off x="20" y="10"/>
            <a:ext cx="13004780" cy="9753590"/>
          </a:xfrm>
          <a:prstGeom prst="rect">
            <a:avLst/>
          </a:prstGeom>
        </p:spPr>
      </p:pic>
      <p:sp>
        <p:nvSpPr>
          <p:cNvPr id="2" name="Title 1">
            <a:extLst>
              <a:ext uri="{FF2B5EF4-FFF2-40B4-BE49-F238E27FC236}">
                <a16:creationId xmlns:a16="http://schemas.microsoft.com/office/drawing/2014/main" id="{F15F369E-A4AF-47B5-B0FA-361ADB82F1A6}"/>
              </a:ext>
            </a:extLst>
          </p:cNvPr>
          <p:cNvSpPr>
            <a:spLocks noGrp="1"/>
          </p:cNvSpPr>
          <p:nvPr>
            <p:ph type="title"/>
          </p:nvPr>
        </p:nvSpPr>
        <p:spPr>
          <a:xfrm>
            <a:off x="894080" y="519288"/>
            <a:ext cx="11216640" cy="1885246"/>
          </a:xfrm>
        </p:spPr>
        <p:txBody>
          <a:bodyPr>
            <a:normAutofit/>
          </a:bodyPr>
          <a:lstStyle/>
          <a:p>
            <a:r>
              <a:rPr lang="en-US">
                <a:solidFill>
                  <a:srgbClr val="FFFFFF"/>
                </a:solidFill>
              </a:rPr>
              <a:t>Clubs</a:t>
            </a:r>
          </a:p>
        </p:txBody>
      </p:sp>
      <p:sp>
        <p:nvSpPr>
          <p:cNvPr id="3" name="Content Placeholder 2">
            <a:extLst>
              <a:ext uri="{FF2B5EF4-FFF2-40B4-BE49-F238E27FC236}">
                <a16:creationId xmlns:a16="http://schemas.microsoft.com/office/drawing/2014/main" id="{EE4B1435-D818-4E9F-864F-3738EABF9625}"/>
              </a:ext>
            </a:extLst>
          </p:cNvPr>
          <p:cNvSpPr>
            <a:spLocks noGrp="1"/>
          </p:cNvSpPr>
          <p:nvPr>
            <p:ph idx="1"/>
          </p:nvPr>
        </p:nvSpPr>
        <p:spPr>
          <a:xfrm>
            <a:off x="894080" y="2596444"/>
            <a:ext cx="11216640" cy="6188570"/>
          </a:xfrm>
        </p:spPr>
        <p:txBody>
          <a:bodyPr>
            <a:normAutofit/>
          </a:bodyPr>
          <a:lstStyle/>
          <a:p>
            <a:pPr defTabSz="975390"/>
            <a:endParaRPr lang="en-US" sz="2500" kern="1200" dirty="0">
              <a:solidFill>
                <a:srgbClr val="FFFFFF"/>
              </a:solidFill>
              <a:latin typeface="Calibri" panose="020F0502020204030204"/>
              <a:ea typeface="+mn-lt"/>
              <a:cs typeface="Calibri" panose="020F0502020204030204"/>
            </a:endParaRPr>
          </a:p>
          <a:p>
            <a:r>
              <a:rPr lang="en-US" sz="2500" dirty="0">
                <a:solidFill>
                  <a:srgbClr val="FFFFFF"/>
                </a:solidFill>
                <a:latin typeface="Abadi" panose="020B0604020202020204" pitchFamily="34" charset="0"/>
              </a:rPr>
              <a:t>Chorus Club for high school on Mondays, after school, in 268</a:t>
            </a:r>
          </a:p>
          <a:p>
            <a:r>
              <a:rPr lang="en-US" sz="2500" dirty="0">
                <a:solidFill>
                  <a:srgbClr val="FFFFFF"/>
                </a:solidFill>
                <a:latin typeface="Abadi" panose="020B0604020202020204" pitchFamily="34" charset="0"/>
              </a:rPr>
              <a:t>D &amp; D, Mondays, after school, in 175</a:t>
            </a:r>
          </a:p>
          <a:p>
            <a:r>
              <a:rPr lang="en-US" sz="2500" dirty="0">
                <a:solidFill>
                  <a:srgbClr val="FFFFFF"/>
                </a:solidFill>
                <a:latin typeface="Abadi" panose="020B0604020202020204" pitchFamily="34" charset="0"/>
              </a:rPr>
              <a:t>Salsa Dancing in 136, on Tuesdays and Thursdays at lunch. </a:t>
            </a:r>
          </a:p>
          <a:p>
            <a:r>
              <a:rPr lang="en-US" sz="2500" dirty="0">
                <a:solidFill>
                  <a:srgbClr val="FFFFFF"/>
                </a:solidFill>
                <a:latin typeface="Abadi" panose="020B0604020202020204" pitchFamily="34" charset="0"/>
              </a:rPr>
              <a:t>SGA, every other Wednesday, after school, from 3:45-5 in room 222</a:t>
            </a:r>
          </a:p>
          <a:p>
            <a:r>
              <a:rPr lang="en-US" sz="2500" dirty="0">
                <a:solidFill>
                  <a:srgbClr val="FFFFFF"/>
                </a:solidFill>
                <a:latin typeface="Abadi" panose="020B0604020202020204" pitchFamily="34" charset="0"/>
              </a:rPr>
              <a:t>GSA on Wednesdays in 169 at lunch 11:55am-12:30pm</a:t>
            </a:r>
          </a:p>
          <a:p>
            <a:r>
              <a:rPr lang="en-US" sz="2500" dirty="0">
                <a:solidFill>
                  <a:srgbClr val="FFFFFF"/>
                </a:solidFill>
                <a:latin typeface="Abadi" panose="020B0604020202020204" pitchFamily="34" charset="0"/>
              </a:rPr>
              <a:t>ASL on Wednesdays in the theater room, at 12pm on lunch. </a:t>
            </a:r>
          </a:p>
          <a:p>
            <a:r>
              <a:rPr lang="en-US" sz="2500" dirty="0">
                <a:solidFill>
                  <a:srgbClr val="FFFFFF"/>
                </a:solidFill>
                <a:latin typeface="Abadi" panose="020B0604020202020204" pitchFamily="34" charset="0"/>
              </a:rPr>
              <a:t>Chorus Club for middle school on Thursdays, after school, in 268</a:t>
            </a:r>
          </a:p>
          <a:p>
            <a:r>
              <a:rPr lang="en-US" sz="2500" dirty="0">
                <a:solidFill>
                  <a:srgbClr val="FFFFFF"/>
                </a:solidFill>
                <a:latin typeface="Abadi" panose="020B0604020202020204" pitchFamily="34" charset="0"/>
              </a:rPr>
              <a:t>Senior Committee Meeting, Thursdays, after school, in 136</a:t>
            </a:r>
          </a:p>
          <a:p>
            <a:r>
              <a:rPr lang="en-US" sz="2500" dirty="0">
                <a:solidFill>
                  <a:srgbClr val="FFFFFF"/>
                </a:solidFill>
              </a:rPr>
              <a:t>Chess Club on Thursdays, during lunch, in 132</a:t>
            </a:r>
          </a:p>
          <a:p>
            <a:endParaRPr lang="en-US" sz="2500" dirty="0">
              <a:solidFill>
                <a:srgbClr val="FFFFFF"/>
              </a:solidFill>
            </a:endParaRPr>
          </a:p>
          <a:p>
            <a:endParaRPr lang="en-US" sz="2500" dirty="0">
              <a:solidFill>
                <a:srgbClr val="FFFFFF"/>
              </a:solidFill>
            </a:endParaRPr>
          </a:p>
        </p:txBody>
      </p:sp>
    </p:spTree>
    <p:extLst>
      <p:ext uri="{BB962C8B-B14F-4D97-AF65-F5344CB8AC3E}">
        <p14:creationId xmlns:p14="http://schemas.microsoft.com/office/powerpoint/2010/main" val="16601623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1156" y="903209"/>
            <a:ext cx="4809852" cy="1620109"/>
          </a:xfrm>
        </p:spPr>
        <p:txBody>
          <a:bodyPr>
            <a:normAutofit/>
          </a:bodyPr>
          <a:lstStyle/>
          <a:p>
            <a:r>
              <a:rPr lang="en-US" sz="4500" u="sng"/>
              <a:t>House Reminds	</a:t>
            </a:r>
          </a:p>
        </p:txBody>
      </p:sp>
      <p:sp>
        <p:nvSpPr>
          <p:cNvPr id="3" name="Content Placeholder 2"/>
          <p:cNvSpPr>
            <a:spLocks noGrp="1"/>
          </p:cNvSpPr>
          <p:nvPr>
            <p:ph idx="1"/>
          </p:nvPr>
        </p:nvSpPr>
        <p:spPr>
          <a:xfrm>
            <a:off x="769058" y="2761048"/>
            <a:ext cx="4791951" cy="3440493"/>
          </a:xfrm>
        </p:spPr>
        <p:txBody>
          <a:bodyPr anchor="t">
            <a:normAutofit/>
          </a:bodyPr>
          <a:lstStyle/>
          <a:p>
            <a:pPr marL="0" indent="0">
              <a:buNone/>
            </a:pPr>
            <a:r>
              <a:rPr lang="en-US" sz="2200"/>
              <a:t>For anyone who needs the house remind this year </a:t>
            </a:r>
            <a:r>
              <a:rPr lang="en-US" sz="2200">
                <a:sym typeface="Wingdings" panose="05000000000000000000" pitchFamily="2" charset="2"/>
              </a:rPr>
              <a:t> This is important for communication with your house head.</a:t>
            </a:r>
          </a:p>
          <a:p>
            <a:endParaRPr lang="en-US" sz="2200"/>
          </a:p>
          <a:p>
            <a:pPr marL="487695" lvl="1" indent="0">
              <a:buNone/>
            </a:pPr>
            <a:r>
              <a:rPr lang="en-US" sz="2200"/>
              <a:t>Ares-@houseare</a:t>
            </a:r>
          </a:p>
          <a:p>
            <a:pPr marL="487695" lvl="1" indent="0">
              <a:buNone/>
            </a:pPr>
            <a:r>
              <a:rPr lang="en-US" sz="2200"/>
              <a:t>Athena-@scpaathena</a:t>
            </a:r>
          </a:p>
          <a:p>
            <a:pPr marL="487695" lvl="1" indent="0">
              <a:buNone/>
            </a:pPr>
            <a:r>
              <a:rPr lang="en-US" sz="2200"/>
              <a:t>Hestia- @househes</a:t>
            </a:r>
          </a:p>
          <a:p>
            <a:pPr marL="487695" lvl="1" indent="0">
              <a:buNone/>
            </a:pPr>
            <a:r>
              <a:rPr lang="en-US" sz="2200"/>
              <a:t>Poseidon- @psdnscpa</a:t>
            </a:r>
          </a:p>
          <a:p>
            <a:pPr marL="487695" lvl="1" indent="0">
              <a:buNone/>
            </a:pPr>
            <a:r>
              <a:rPr lang="en-US" sz="2200"/>
              <a:t>Zeus-@housezeus</a:t>
            </a:r>
          </a:p>
        </p:txBody>
      </p:sp>
      <p:sp>
        <p:nvSpPr>
          <p:cNvPr id="13" name="Oval 12">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9589" y="280334"/>
            <a:ext cx="2155545" cy="2874061"/>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8" name="Picture 7">
            <a:extLst>
              <a:ext uri="{FF2B5EF4-FFF2-40B4-BE49-F238E27FC236}">
                <a16:creationId xmlns:a16="http://schemas.microsoft.com/office/drawing/2014/main" id="{B2F9275E-A339-4F50-95EB-2E6B5E4043A7}"/>
              </a:ext>
            </a:extLst>
          </p:cNvPr>
          <p:cNvPicPr>
            <a:picLocks noChangeAspect="1"/>
          </p:cNvPicPr>
          <p:nvPr/>
        </p:nvPicPr>
        <p:blipFill rotWithShape="1">
          <a:blip r:embed="rId2"/>
          <a:srcRect l="6378" r="8156" b="5"/>
          <a:stretch/>
        </p:blipFill>
        <p:spPr>
          <a:xfrm>
            <a:off x="6095154" y="514420"/>
            <a:ext cx="1804416" cy="2405888"/>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15" name="Freeform: Shape 14">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5927" y="-23126"/>
            <a:ext cx="4348873" cy="4899926"/>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Oval 16">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2856" y="3627726"/>
            <a:ext cx="3277210" cy="4369613"/>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6" name="Picture 5">
            <a:extLst>
              <a:ext uri="{FF2B5EF4-FFF2-40B4-BE49-F238E27FC236}">
                <a16:creationId xmlns:a16="http://schemas.microsoft.com/office/drawing/2014/main" id="{48D40E95-B90A-46E4-991C-40F2FEA1F517}"/>
              </a:ext>
            </a:extLst>
          </p:cNvPr>
          <p:cNvPicPr>
            <a:picLocks noChangeAspect="1"/>
          </p:cNvPicPr>
          <p:nvPr/>
        </p:nvPicPr>
        <p:blipFill rotWithShape="1">
          <a:blip r:embed="rId3"/>
          <a:srcRect l="13583" r="11604"/>
          <a:stretch/>
        </p:blipFill>
        <p:spPr>
          <a:xfrm>
            <a:off x="6278421" y="3861812"/>
            <a:ext cx="2926080" cy="390144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7" name="Picture 6">
            <a:extLst>
              <a:ext uri="{FF2B5EF4-FFF2-40B4-BE49-F238E27FC236}">
                <a16:creationId xmlns:a16="http://schemas.microsoft.com/office/drawing/2014/main" id="{B67D45B4-0992-4750-BABF-B0515E8152B4}"/>
              </a:ext>
            </a:extLst>
          </p:cNvPr>
          <p:cNvPicPr>
            <a:picLocks noChangeAspect="1"/>
          </p:cNvPicPr>
          <p:nvPr/>
        </p:nvPicPr>
        <p:blipFill rotWithShape="1">
          <a:blip r:embed="rId4"/>
          <a:srcRect l="8568" r="1994" b="2"/>
          <a:stretch/>
        </p:blipFill>
        <p:spPr>
          <a:xfrm>
            <a:off x="8830532" y="2"/>
            <a:ext cx="4174268" cy="4667121"/>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19" name="Freeform: Shape 18">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3372" y="6548032"/>
            <a:ext cx="4566520" cy="3205565"/>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5" name="Picture 4">
            <a:extLst>
              <a:ext uri="{FF2B5EF4-FFF2-40B4-BE49-F238E27FC236}">
                <a16:creationId xmlns:a16="http://schemas.microsoft.com/office/drawing/2014/main" id="{0B9B77B6-ED48-4629-BE6B-08A0148528D0}"/>
              </a:ext>
            </a:extLst>
          </p:cNvPr>
          <p:cNvPicPr>
            <a:picLocks noChangeAspect="1"/>
          </p:cNvPicPr>
          <p:nvPr/>
        </p:nvPicPr>
        <p:blipFill rotWithShape="1">
          <a:blip r:embed="rId5"/>
          <a:srcRect t="24094" r="1" b="915"/>
          <a:stretch/>
        </p:blipFill>
        <p:spPr>
          <a:xfrm>
            <a:off x="1939854" y="6783340"/>
            <a:ext cx="4213556" cy="2970257"/>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21" name="Freeform: Shape 20">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38261" y="5641710"/>
            <a:ext cx="3562622" cy="4111891"/>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4" name="Picture 3">
            <a:extLst>
              <a:ext uri="{FF2B5EF4-FFF2-40B4-BE49-F238E27FC236}">
                <a16:creationId xmlns:a16="http://schemas.microsoft.com/office/drawing/2014/main" id="{C5EEBD35-1FFE-4375-933E-BE0E5EE819A8}"/>
              </a:ext>
            </a:extLst>
          </p:cNvPr>
          <p:cNvPicPr>
            <a:picLocks noChangeAspect="1"/>
          </p:cNvPicPr>
          <p:nvPr/>
        </p:nvPicPr>
        <p:blipFill rotWithShape="1">
          <a:blip r:embed="rId6"/>
          <a:srcRect l="3374" r="-1" b="-1"/>
          <a:stretch/>
        </p:blipFill>
        <p:spPr>
          <a:xfrm>
            <a:off x="9610043" y="5875976"/>
            <a:ext cx="3390840" cy="387762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9972105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2416388"/>
            <a:ext cx="9753600" cy="938851"/>
          </a:xfrm>
        </p:spPr>
        <p:txBody>
          <a:bodyPr>
            <a:normAutofit/>
          </a:bodyPr>
          <a:lstStyle/>
          <a:p>
            <a:r>
              <a:rPr lang="en-US"/>
              <a:t>Student Skyward Access</a:t>
            </a:r>
          </a:p>
        </p:txBody>
      </p:sp>
      <p:sp>
        <p:nvSpPr>
          <p:cNvPr id="3" name="Subtitle 2"/>
          <p:cNvSpPr>
            <a:spLocks noGrp="1"/>
          </p:cNvSpPr>
          <p:nvPr>
            <p:ph type="subTitle" idx="1"/>
          </p:nvPr>
        </p:nvSpPr>
        <p:spPr>
          <a:xfrm>
            <a:off x="692506" y="3355238"/>
            <a:ext cx="11440973" cy="4828032"/>
          </a:xfrm>
        </p:spPr>
        <p:txBody>
          <a:bodyPr>
            <a:normAutofit lnSpcReduction="10000"/>
          </a:bodyPr>
          <a:lstStyle/>
          <a:p>
            <a:pPr algn="ctr"/>
            <a:r>
              <a:rPr lang="en-US" b="1">
                <a:solidFill>
                  <a:schemeClr val="bg1"/>
                </a:solidFill>
              </a:rPr>
              <a:t>Login ID: (Student 562#)</a:t>
            </a:r>
          </a:p>
          <a:p>
            <a:pPr algn="ctr"/>
            <a:r>
              <a:rPr lang="en-US" b="1">
                <a:solidFill>
                  <a:schemeClr val="bg1"/>
                </a:solidFill>
              </a:rPr>
              <a:t>Password: (8 Digit Birthdate - MMDDYYYY) </a:t>
            </a:r>
          </a:p>
          <a:p>
            <a:pPr algn="ctr"/>
            <a:r>
              <a:rPr lang="en-US" b="1">
                <a:solidFill>
                  <a:schemeClr val="bg1"/>
                </a:solidFill>
              </a:rPr>
              <a:t>Example: 08032005</a:t>
            </a:r>
          </a:p>
          <a:p>
            <a:endParaRPr lang="en-US"/>
          </a:p>
          <a:p>
            <a:endParaRPr lang="en-US"/>
          </a:p>
          <a:p>
            <a:endParaRPr lang="en-US"/>
          </a:p>
          <a:p>
            <a:endParaRPr lang="en-US"/>
          </a:p>
          <a:p>
            <a:endParaRPr lang="en-US"/>
          </a:p>
          <a:p>
            <a:endParaRPr lang="en-US"/>
          </a:p>
          <a:p>
            <a:pPr algn="ctr"/>
            <a:r>
              <a:rPr lang="en-US" b="1">
                <a:solidFill>
                  <a:schemeClr val="bg1"/>
                </a:solidFill>
              </a:rPr>
              <a:t>**</a:t>
            </a:r>
            <a:r>
              <a:rPr lang="en-US" sz="2133" b="1">
                <a:solidFill>
                  <a:schemeClr val="bg1"/>
                </a:solidFill>
              </a:rPr>
              <a:t>You May access Skyward through the school’s website</a:t>
            </a:r>
            <a:r>
              <a:rPr lang="en-US" b="1">
                <a:solidFill>
                  <a:schemeClr val="bg1"/>
                </a:solidFill>
              </a:rPr>
              <a:t>.</a:t>
            </a:r>
          </a:p>
          <a:p>
            <a:endParaRPr lang="en-US"/>
          </a:p>
          <a:p>
            <a:endParaRPr lang="en-US"/>
          </a:p>
          <a:p>
            <a:endParaRPr lang="en-US"/>
          </a:p>
          <a:p>
            <a:endParaRPr lang="en-US"/>
          </a:p>
          <a:p>
            <a:endParaRPr lang="en-US"/>
          </a:p>
        </p:txBody>
      </p:sp>
      <p:pic>
        <p:nvPicPr>
          <p:cNvPr id="4" name="Picture 3" descr="\\0712-srv-rs-01.somersetacademy.local\Shared\Site_Profiles\messina.nerissa\Desktop\skyward-family.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8960" y="2552225"/>
            <a:ext cx="1056640" cy="667173"/>
          </a:xfrm>
          <a:prstGeom prst="rect">
            <a:avLst/>
          </a:prstGeom>
          <a:noFill/>
          <a:ln>
            <a:noFill/>
          </a:ln>
        </p:spPr>
      </p:pic>
      <p:pic>
        <p:nvPicPr>
          <p:cNvPr id="7" name="Picture 6"/>
          <p:cNvPicPr>
            <a:picLocks noChangeAspect="1"/>
          </p:cNvPicPr>
          <p:nvPr/>
        </p:nvPicPr>
        <p:blipFill>
          <a:blip r:embed="rId3"/>
          <a:stretch>
            <a:fillRect/>
          </a:stretch>
        </p:blipFill>
        <p:spPr>
          <a:xfrm>
            <a:off x="3817907" y="4625459"/>
            <a:ext cx="5368986" cy="2733699"/>
          </a:xfrm>
          <a:prstGeom prst="rect">
            <a:avLst/>
          </a:prstGeom>
        </p:spPr>
      </p:pic>
      <p:pic>
        <p:nvPicPr>
          <p:cNvPr id="8" name="Picture 7" descr="\\0712-srv-rs-01.somersetacademy.local\Shared\Site_Profiles\messina.nerissa\Desktop\skyward-family.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19258" y="2552225"/>
            <a:ext cx="1056640" cy="667173"/>
          </a:xfrm>
          <a:prstGeom prst="rect">
            <a:avLst/>
          </a:prstGeom>
          <a:noFill/>
          <a:ln>
            <a:noFill/>
          </a:ln>
        </p:spPr>
      </p:pic>
    </p:spTree>
    <p:extLst>
      <p:ext uri="{BB962C8B-B14F-4D97-AF65-F5344CB8AC3E}">
        <p14:creationId xmlns:p14="http://schemas.microsoft.com/office/powerpoint/2010/main" val="4064086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nvPr>
        </p:nvGraphicFramePr>
        <p:xfrm>
          <a:off x="212271" y="1433513"/>
          <a:ext cx="12605658" cy="80533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37296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3616" y="1584426"/>
            <a:ext cx="0" cy="815735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4" name="Picture 3" descr="Top view of food cooking in a grill">
            <a:extLst>
              <a:ext uri="{FF2B5EF4-FFF2-40B4-BE49-F238E27FC236}">
                <a16:creationId xmlns:a16="http://schemas.microsoft.com/office/drawing/2014/main" id="{1974FF0F-DDAA-4AF4-BD83-41948B7FA672}"/>
              </a:ext>
            </a:extLst>
          </p:cNvPr>
          <p:cNvPicPr>
            <a:picLocks noChangeAspect="1"/>
          </p:cNvPicPr>
          <p:nvPr/>
        </p:nvPicPr>
        <p:blipFill rotWithShape="1">
          <a:blip r:embed="rId2"/>
          <a:srcRect l="24333" r="1" b="1"/>
          <a:stretch/>
        </p:blipFill>
        <p:spPr>
          <a:xfrm>
            <a:off x="20" y="-31"/>
            <a:ext cx="13004776" cy="9753631"/>
          </a:xfrm>
          <a:prstGeom prst="rect">
            <a:avLst/>
          </a:prstGeom>
        </p:spPr>
      </p:pic>
      <p:sp>
        <p:nvSpPr>
          <p:cNvPr id="19" name="Rectangle 18">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396136" y="2392867"/>
            <a:ext cx="9753604" cy="4967837"/>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Gill Sans Nova"/>
              <a:ea typeface="+mn-ea"/>
              <a:cs typeface="+mn-cs"/>
              <a:sym typeface="Arial"/>
            </a:endParaRPr>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686363" y="915153"/>
            <a:ext cx="5816031" cy="5076255"/>
          </a:xfrm>
        </p:spPr>
        <p:txBody>
          <a:bodyPr vert="horz" lIns="91440" tIns="45720" rIns="91440" bIns="45720" rtlCol="0" anchor="t">
            <a:normAutofit/>
          </a:bodyPr>
          <a:lstStyle/>
          <a:p>
            <a:pPr defTabSz="914400"/>
            <a:r>
              <a:rPr lang="en-US" sz="7400" b="1" i="0" kern="1200" cap="all" baseline="0">
                <a:solidFill>
                  <a:schemeClr val="bg1"/>
                </a:solidFill>
                <a:latin typeface="+mj-lt"/>
                <a:ea typeface="+mj-ea"/>
                <a:cs typeface="+mj-cs"/>
              </a:rPr>
              <a:t>NO FOOD ON THE COURT </a:t>
            </a:r>
          </a:p>
        </p:txBody>
      </p:sp>
      <p:sp>
        <p:nvSpPr>
          <p:cNvPr id="21" name="Rectangle 2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823666" y="3572462"/>
            <a:ext cx="9753604" cy="2608666"/>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Gill Sans Nova"/>
              <a:ea typeface="+mn-ea"/>
              <a:cs typeface="+mn-cs"/>
              <a:sym typeface="Arial"/>
            </a:endParaRPr>
          </a:p>
        </p:txBody>
      </p:sp>
    </p:spTree>
    <p:extLst>
      <p:ext uri="{BB962C8B-B14F-4D97-AF65-F5344CB8AC3E}">
        <p14:creationId xmlns:p14="http://schemas.microsoft.com/office/powerpoint/2010/main" val="300427756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26" y="0"/>
            <a:ext cx="13001549" cy="975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00460"/>
            <a:endParaRPr lang="en-US" sz="2560">
              <a:solidFill>
                <a:prstClr val="white"/>
              </a:solidFill>
              <a:latin typeface="Calibri" panose="020F0502020204030204"/>
            </a:endParaRPr>
          </a:p>
        </p:txBody>
      </p:sp>
      <p:pic>
        <p:nvPicPr>
          <p:cNvPr id="5" name="Picture 4" descr="Aerial view of a large building&#10;&#10;Description automatically generated with low confidence">
            <a:extLst>
              <a:ext uri="{FF2B5EF4-FFF2-40B4-BE49-F238E27FC236}">
                <a16:creationId xmlns:a16="http://schemas.microsoft.com/office/drawing/2014/main" id="{90E08B96-888A-F555-B217-A66951AE4F5D}"/>
              </a:ext>
            </a:extLst>
          </p:cNvPr>
          <p:cNvPicPr>
            <a:picLocks noChangeAspect="1"/>
          </p:cNvPicPr>
          <p:nvPr/>
        </p:nvPicPr>
        <p:blipFill rotWithShape="1">
          <a:blip r:embed="rId2"/>
          <a:srcRect l="5820" r="12499" b="1"/>
          <a:stretch/>
        </p:blipFill>
        <p:spPr>
          <a:xfrm>
            <a:off x="28" y="1823"/>
            <a:ext cx="13004772" cy="9751777"/>
          </a:xfrm>
          <a:prstGeom prst="rect">
            <a:avLst/>
          </a:prstGeom>
        </p:spPr>
      </p:pic>
      <p:sp>
        <p:nvSpPr>
          <p:cNvPr id="7" name="Arrow: Left 6">
            <a:extLst>
              <a:ext uri="{FF2B5EF4-FFF2-40B4-BE49-F238E27FC236}">
                <a16:creationId xmlns:a16="http://schemas.microsoft.com/office/drawing/2014/main" id="{D05211C0-3404-3EAF-E73D-D2BB8D2CE121}"/>
              </a:ext>
            </a:extLst>
          </p:cNvPr>
          <p:cNvSpPr/>
          <p:nvPr/>
        </p:nvSpPr>
        <p:spPr>
          <a:xfrm rot="19272015">
            <a:off x="7961221" y="1672519"/>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9" name="Arrow: Left 8">
            <a:extLst>
              <a:ext uri="{FF2B5EF4-FFF2-40B4-BE49-F238E27FC236}">
                <a16:creationId xmlns:a16="http://schemas.microsoft.com/office/drawing/2014/main" id="{E6BFB967-C841-B79C-86B4-F2EBA781F1BE}"/>
              </a:ext>
            </a:extLst>
          </p:cNvPr>
          <p:cNvSpPr/>
          <p:nvPr/>
        </p:nvSpPr>
        <p:spPr>
          <a:xfrm rot="20992489">
            <a:off x="8963310" y="3378254"/>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11" name="Arrow: Left 10">
            <a:extLst>
              <a:ext uri="{FF2B5EF4-FFF2-40B4-BE49-F238E27FC236}">
                <a16:creationId xmlns:a16="http://schemas.microsoft.com/office/drawing/2014/main" id="{56147FE3-D1D5-1FCD-DB02-9B0CDE27FB0F}"/>
              </a:ext>
            </a:extLst>
          </p:cNvPr>
          <p:cNvSpPr/>
          <p:nvPr/>
        </p:nvSpPr>
        <p:spPr>
          <a:xfrm rot="1497920">
            <a:off x="8656008" y="4955563"/>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12" name="Rectangle 11">
            <a:extLst>
              <a:ext uri="{FF2B5EF4-FFF2-40B4-BE49-F238E27FC236}">
                <a16:creationId xmlns:a16="http://schemas.microsoft.com/office/drawing/2014/main" id="{03A100BE-214E-8AAA-EECB-EDFC3438B310}"/>
              </a:ext>
            </a:extLst>
          </p:cNvPr>
          <p:cNvSpPr/>
          <p:nvPr/>
        </p:nvSpPr>
        <p:spPr>
          <a:xfrm>
            <a:off x="5916286" y="3411675"/>
            <a:ext cx="2720039" cy="1313180"/>
          </a:xfrm>
          <a:prstGeom prst="rect">
            <a:avLst/>
          </a:prstGeom>
          <a:noFill/>
        </p:spPr>
        <p:txBody>
          <a:bodyPr wrap="none" lIns="130048" tIns="65024" rIns="130048" bIns="65024">
            <a:spAutoFit/>
          </a:bodyPr>
          <a:lstStyle/>
          <a:p>
            <a:pPr algn="ctr" defTabSz="650230"/>
            <a:r>
              <a:rPr lang="en-US" sz="7680" b="1" kern="1200">
                <a:ln w="10160">
                  <a:solidFill>
                    <a:srgbClr val="5B9BD5"/>
                  </a:solidFill>
                  <a:prstDash val="solid"/>
                </a:ln>
                <a:solidFill>
                  <a:srgbClr val="FFFFFF"/>
                </a:solidFill>
                <a:effectLst>
                  <a:outerShdw blurRad="38100" dist="22860" dir="5400000" algn="tl" rotWithShape="0">
                    <a:srgbClr val="000000">
                      <a:alpha val="30000"/>
                    </a:srgbClr>
                  </a:outerShdw>
                </a:effectLst>
                <a:latin typeface="Calibri" panose="020F0502020204030204"/>
                <a:ea typeface="+mn-ea"/>
                <a:cs typeface="+mn-cs"/>
              </a:rPr>
              <a:t>TURF!</a:t>
            </a:r>
          </a:p>
        </p:txBody>
      </p:sp>
      <p:sp>
        <p:nvSpPr>
          <p:cNvPr id="13" name="Arrow: Left 12">
            <a:extLst>
              <a:ext uri="{FF2B5EF4-FFF2-40B4-BE49-F238E27FC236}">
                <a16:creationId xmlns:a16="http://schemas.microsoft.com/office/drawing/2014/main" id="{61FFCA29-A5D6-5998-6466-50F0B3D77DD5}"/>
              </a:ext>
            </a:extLst>
          </p:cNvPr>
          <p:cNvSpPr/>
          <p:nvPr/>
        </p:nvSpPr>
        <p:spPr>
          <a:xfrm rot="8474893">
            <a:off x="3419125" y="5202566"/>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14" name="Arrow: Left 13">
            <a:extLst>
              <a:ext uri="{FF2B5EF4-FFF2-40B4-BE49-F238E27FC236}">
                <a16:creationId xmlns:a16="http://schemas.microsoft.com/office/drawing/2014/main" id="{4B43638F-6C38-625E-B820-40DB65DA3739}"/>
              </a:ext>
            </a:extLst>
          </p:cNvPr>
          <p:cNvSpPr/>
          <p:nvPr/>
        </p:nvSpPr>
        <p:spPr>
          <a:xfrm rot="10800000">
            <a:off x="3041720" y="3294509"/>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15" name="Arrow: Left 14">
            <a:extLst>
              <a:ext uri="{FF2B5EF4-FFF2-40B4-BE49-F238E27FC236}">
                <a16:creationId xmlns:a16="http://schemas.microsoft.com/office/drawing/2014/main" id="{B21F827D-DAEB-7A41-BD5C-94CE052CBF33}"/>
              </a:ext>
            </a:extLst>
          </p:cNvPr>
          <p:cNvSpPr/>
          <p:nvPr/>
        </p:nvSpPr>
        <p:spPr>
          <a:xfrm rot="13968431">
            <a:off x="4356088" y="1471366"/>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17" name="Rectangle 16">
            <a:extLst>
              <a:ext uri="{FF2B5EF4-FFF2-40B4-BE49-F238E27FC236}">
                <a16:creationId xmlns:a16="http://schemas.microsoft.com/office/drawing/2014/main" id="{A4E4BF68-5BCC-C2EF-9814-5E0A014A5E7C}"/>
              </a:ext>
            </a:extLst>
          </p:cNvPr>
          <p:cNvSpPr/>
          <p:nvPr/>
        </p:nvSpPr>
        <p:spPr>
          <a:xfrm>
            <a:off x="0" y="0"/>
            <a:ext cx="4082847" cy="9751777"/>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50230"/>
            <a:endParaRPr lang="en-US" sz="3982" kern="1200">
              <a:solidFill>
                <a:srgbClr val="FF0000"/>
              </a:solidFill>
              <a:latin typeface="Calibri" panose="020F0502020204030204"/>
            </a:endParaRPr>
          </a:p>
          <a:p>
            <a:pPr algn="ctr" defTabSz="650230"/>
            <a:endParaRPr lang="en-US" sz="3982" kern="1200">
              <a:solidFill>
                <a:srgbClr val="FF0000"/>
              </a:solidFill>
              <a:latin typeface="Calibri" panose="020F0502020204030204"/>
            </a:endParaRPr>
          </a:p>
          <a:p>
            <a:pPr algn="ctr" defTabSz="650230"/>
            <a:endParaRPr lang="en-US" sz="3982" kern="1200">
              <a:solidFill>
                <a:srgbClr val="FF0000"/>
              </a:solidFill>
              <a:latin typeface="Calibri" panose="020F0502020204030204"/>
            </a:endParaRPr>
          </a:p>
          <a:p>
            <a:pPr algn="ctr" defTabSz="650230"/>
            <a:r>
              <a:rPr lang="en-US" sz="3982" kern="1200">
                <a:solidFill>
                  <a:srgbClr val="FF0000"/>
                </a:solidFill>
                <a:latin typeface="Calibri" panose="020F0502020204030204"/>
              </a:rPr>
              <a:t>There is NO open food or liquid on the turf!!!</a:t>
            </a:r>
          </a:p>
          <a:p>
            <a:pPr algn="ctr" defTabSz="650230"/>
            <a:endParaRPr lang="en-US" sz="3982" kern="1200">
              <a:solidFill>
                <a:srgbClr val="FF0000"/>
              </a:solidFill>
              <a:latin typeface="Calibri" panose="020F0502020204030204"/>
            </a:endParaRPr>
          </a:p>
          <a:p>
            <a:pPr algn="ctr" defTabSz="650230"/>
            <a:r>
              <a:rPr lang="en-US" sz="3982" kern="1200">
                <a:solidFill>
                  <a:srgbClr val="FF0000"/>
                </a:solidFill>
                <a:latin typeface="Calibri" panose="020F0502020204030204"/>
              </a:rPr>
              <a:t>If you are caught, you will be having a </a:t>
            </a:r>
            <a:r>
              <a:rPr lang="en-US" sz="3982" b="1" u="sng" kern="1200">
                <a:solidFill>
                  <a:srgbClr val="FF0000"/>
                </a:solidFill>
                <a:latin typeface="Calibri" panose="020F0502020204030204"/>
              </a:rPr>
              <a:t>meeting with the deans</a:t>
            </a:r>
          </a:p>
        </p:txBody>
      </p:sp>
      <p:pic>
        <p:nvPicPr>
          <p:cNvPr id="19" name="Picture 18" descr="Icon&#10;&#10;Description automatically generated">
            <a:extLst>
              <a:ext uri="{FF2B5EF4-FFF2-40B4-BE49-F238E27FC236}">
                <a16:creationId xmlns:a16="http://schemas.microsoft.com/office/drawing/2014/main" id="{552DFA18-4F6E-ADD2-2B38-F2F5849CE4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603" y="372423"/>
            <a:ext cx="2873641" cy="2873641"/>
          </a:xfrm>
          <a:prstGeom prst="rect">
            <a:avLst/>
          </a:prstGeom>
        </p:spPr>
      </p:pic>
    </p:spTree>
    <p:extLst>
      <p:ext uri="{BB962C8B-B14F-4D97-AF65-F5344CB8AC3E}">
        <p14:creationId xmlns:p14="http://schemas.microsoft.com/office/powerpoint/2010/main" val="193159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9F9575-E720-47DF-B693-890E0588F5C7}"/>
              </a:ext>
            </a:extLst>
          </p:cNvPr>
          <p:cNvSpPr>
            <a:spLocks noGrp="1"/>
          </p:cNvSpPr>
          <p:nvPr>
            <p:ph type="title"/>
          </p:nvPr>
        </p:nvSpPr>
        <p:spPr>
          <a:xfrm>
            <a:off x="677333" y="911392"/>
            <a:ext cx="3646569" cy="7940477"/>
          </a:xfrm>
        </p:spPr>
        <p:txBody>
          <a:bodyPr anchor="ctr">
            <a:normAutofit/>
          </a:bodyPr>
          <a:lstStyle/>
          <a:p>
            <a:r>
              <a:rPr lang="en-US" sz="6300"/>
              <a:t>Tutoring Schedule</a:t>
            </a:r>
          </a:p>
        </p:txBody>
      </p:sp>
      <p:sp>
        <p:nvSpPr>
          <p:cNvPr id="11"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658" y="2215647"/>
            <a:ext cx="19507" cy="5331968"/>
          </a:xfrm>
          <a:custGeom>
            <a:avLst/>
            <a:gdLst>
              <a:gd name="connsiteX0" fmla="*/ 0 w 19507"/>
              <a:gd name="connsiteY0" fmla="*/ 0 h 5331968"/>
              <a:gd name="connsiteX1" fmla="*/ 19507 w 19507"/>
              <a:gd name="connsiteY1" fmla="*/ 0 h 5331968"/>
              <a:gd name="connsiteX2" fmla="*/ 19507 w 19507"/>
              <a:gd name="connsiteY2" fmla="*/ 559857 h 5331968"/>
              <a:gd name="connsiteX3" fmla="*/ 19507 w 19507"/>
              <a:gd name="connsiteY3" fmla="*/ 1226353 h 5331968"/>
              <a:gd name="connsiteX4" fmla="*/ 19507 w 19507"/>
              <a:gd name="connsiteY4" fmla="*/ 1786209 h 5331968"/>
              <a:gd name="connsiteX5" fmla="*/ 19507 w 19507"/>
              <a:gd name="connsiteY5" fmla="*/ 2452705 h 5331968"/>
              <a:gd name="connsiteX6" fmla="*/ 19507 w 19507"/>
              <a:gd name="connsiteY6" fmla="*/ 2959242 h 5331968"/>
              <a:gd name="connsiteX7" fmla="*/ 19507 w 19507"/>
              <a:gd name="connsiteY7" fmla="*/ 3465779 h 5331968"/>
              <a:gd name="connsiteX8" fmla="*/ 19507 w 19507"/>
              <a:gd name="connsiteY8" fmla="*/ 4132275 h 5331968"/>
              <a:gd name="connsiteX9" fmla="*/ 19507 w 19507"/>
              <a:gd name="connsiteY9" fmla="*/ 4692132 h 5331968"/>
              <a:gd name="connsiteX10" fmla="*/ 19507 w 19507"/>
              <a:gd name="connsiteY10" fmla="*/ 5331968 h 5331968"/>
              <a:gd name="connsiteX11" fmla="*/ 0 w 19507"/>
              <a:gd name="connsiteY11" fmla="*/ 5331968 h 5331968"/>
              <a:gd name="connsiteX12" fmla="*/ 0 w 19507"/>
              <a:gd name="connsiteY12" fmla="*/ 4825431 h 5331968"/>
              <a:gd name="connsiteX13" fmla="*/ 0 w 19507"/>
              <a:gd name="connsiteY13" fmla="*/ 4105615 h 5331968"/>
              <a:gd name="connsiteX14" fmla="*/ 0 w 19507"/>
              <a:gd name="connsiteY14" fmla="*/ 3492439 h 5331968"/>
              <a:gd name="connsiteX15" fmla="*/ 0 w 19507"/>
              <a:gd name="connsiteY15" fmla="*/ 2825943 h 5331968"/>
              <a:gd name="connsiteX16" fmla="*/ 0 w 19507"/>
              <a:gd name="connsiteY16" fmla="*/ 2052808 h 5331968"/>
              <a:gd name="connsiteX17" fmla="*/ 0 w 19507"/>
              <a:gd name="connsiteY17" fmla="*/ 1492951 h 5331968"/>
              <a:gd name="connsiteX18" fmla="*/ 0 w 19507"/>
              <a:gd name="connsiteY18" fmla="*/ 773135 h 5331968"/>
              <a:gd name="connsiteX19" fmla="*/ 0 w 19507"/>
              <a:gd name="connsiteY19" fmla="*/ 0 h 5331968"/>
              <a:gd name="connsiteX0" fmla="*/ 0 w 19507"/>
              <a:gd name="connsiteY0" fmla="*/ 0 h 5331968"/>
              <a:gd name="connsiteX1" fmla="*/ 19507 w 19507"/>
              <a:gd name="connsiteY1" fmla="*/ 0 h 5331968"/>
              <a:gd name="connsiteX2" fmla="*/ 19507 w 19507"/>
              <a:gd name="connsiteY2" fmla="*/ 506537 h 5331968"/>
              <a:gd name="connsiteX3" fmla="*/ 19507 w 19507"/>
              <a:gd name="connsiteY3" fmla="*/ 1279672 h 5331968"/>
              <a:gd name="connsiteX4" fmla="*/ 19507 w 19507"/>
              <a:gd name="connsiteY4" fmla="*/ 1946168 h 5331968"/>
              <a:gd name="connsiteX5" fmla="*/ 19507 w 19507"/>
              <a:gd name="connsiteY5" fmla="*/ 2506025 h 5331968"/>
              <a:gd name="connsiteX6" fmla="*/ 19507 w 19507"/>
              <a:gd name="connsiteY6" fmla="*/ 3065882 h 5331968"/>
              <a:gd name="connsiteX7" fmla="*/ 19507 w 19507"/>
              <a:gd name="connsiteY7" fmla="*/ 3732378 h 5331968"/>
              <a:gd name="connsiteX8" fmla="*/ 19507 w 19507"/>
              <a:gd name="connsiteY8" fmla="*/ 4398874 h 5331968"/>
              <a:gd name="connsiteX9" fmla="*/ 19507 w 19507"/>
              <a:gd name="connsiteY9" fmla="*/ 5331968 h 5331968"/>
              <a:gd name="connsiteX10" fmla="*/ 0 w 19507"/>
              <a:gd name="connsiteY10" fmla="*/ 5331968 h 5331968"/>
              <a:gd name="connsiteX11" fmla="*/ 0 w 19507"/>
              <a:gd name="connsiteY11" fmla="*/ 4665472 h 5331968"/>
              <a:gd name="connsiteX12" fmla="*/ 0 w 19507"/>
              <a:gd name="connsiteY12" fmla="*/ 3945656 h 5331968"/>
              <a:gd name="connsiteX13" fmla="*/ 0 w 19507"/>
              <a:gd name="connsiteY13" fmla="*/ 3332480 h 5331968"/>
              <a:gd name="connsiteX14" fmla="*/ 0 w 19507"/>
              <a:gd name="connsiteY14" fmla="*/ 2559345 h 5331968"/>
              <a:gd name="connsiteX15" fmla="*/ 0 w 19507"/>
              <a:gd name="connsiteY15" fmla="*/ 1786209 h 5331968"/>
              <a:gd name="connsiteX16" fmla="*/ 0 w 19507"/>
              <a:gd name="connsiteY16" fmla="*/ 1119713 h 5331968"/>
              <a:gd name="connsiteX17" fmla="*/ 0 w 19507"/>
              <a:gd name="connsiteY17" fmla="*/ 0 h 5331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507" h="5331968" fill="none" extrusionOk="0">
                <a:moveTo>
                  <a:pt x="0" y="0"/>
                </a:moveTo>
                <a:cubicBezTo>
                  <a:pt x="7111" y="-905"/>
                  <a:pt x="11136" y="749"/>
                  <a:pt x="19507" y="0"/>
                </a:cubicBezTo>
                <a:cubicBezTo>
                  <a:pt x="-26" y="198503"/>
                  <a:pt x="7796" y="392921"/>
                  <a:pt x="19507" y="559857"/>
                </a:cubicBezTo>
                <a:cubicBezTo>
                  <a:pt x="14039" y="734393"/>
                  <a:pt x="73217" y="943063"/>
                  <a:pt x="19507" y="1226353"/>
                </a:cubicBezTo>
                <a:cubicBezTo>
                  <a:pt x="3864" y="1520076"/>
                  <a:pt x="-5836" y="1520524"/>
                  <a:pt x="19507" y="1786209"/>
                </a:cubicBezTo>
                <a:cubicBezTo>
                  <a:pt x="15257" y="2059565"/>
                  <a:pt x="14740" y="2228118"/>
                  <a:pt x="19507" y="2452705"/>
                </a:cubicBezTo>
                <a:cubicBezTo>
                  <a:pt x="17599" y="2691236"/>
                  <a:pt x="12494" y="2706767"/>
                  <a:pt x="19507" y="2959242"/>
                </a:cubicBezTo>
                <a:cubicBezTo>
                  <a:pt x="37518" y="3193821"/>
                  <a:pt x="16461" y="3300083"/>
                  <a:pt x="19507" y="3465779"/>
                </a:cubicBezTo>
                <a:cubicBezTo>
                  <a:pt x="32798" y="3608592"/>
                  <a:pt x="-13022" y="3978852"/>
                  <a:pt x="19507" y="4132275"/>
                </a:cubicBezTo>
                <a:cubicBezTo>
                  <a:pt x="29986" y="4306378"/>
                  <a:pt x="29269" y="4550187"/>
                  <a:pt x="19507" y="4692132"/>
                </a:cubicBezTo>
                <a:cubicBezTo>
                  <a:pt x="30610" y="4839245"/>
                  <a:pt x="45829" y="5108404"/>
                  <a:pt x="19507" y="5331968"/>
                </a:cubicBezTo>
                <a:cubicBezTo>
                  <a:pt x="14493" y="5331086"/>
                  <a:pt x="9491" y="5332119"/>
                  <a:pt x="0" y="5331968"/>
                </a:cubicBezTo>
                <a:cubicBezTo>
                  <a:pt x="35138" y="5170950"/>
                  <a:pt x="-8804" y="4996202"/>
                  <a:pt x="0" y="4825431"/>
                </a:cubicBezTo>
                <a:cubicBezTo>
                  <a:pt x="25020" y="4685515"/>
                  <a:pt x="11460" y="4353416"/>
                  <a:pt x="0" y="4105615"/>
                </a:cubicBezTo>
                <a:cubicBezTo>
                  <a:pt x="8969" y="3874970"/>
                  <a:pt x="-27955" y="3718526"/>
                  <a:pt x="0" y="3492439"/>
                </a:cubicBezTo>
                <a:cubicBezTo>
                  <a:pt x="37101" y="3271899"/>
                  <a:pt x="4221" y="3124200"/>
                  <a:pt x="0" y="2825943"/>
                </a:cubicBezTo>
                <a:cubicBezTo>
                  <a:pt x="483" y="2498663"/>
                  <a:pt x="-4188" y="2248239"/>
                  <a:pt x="0" y="2052808"/>
                </a:cubicBezTo>
                <a:cubicBezTo>
                  <a:pt x="-3342" y="1873514"/>
                  <a:pt x="-21963" y="1592891"/>
                  <a:pt x="0" y="1492951"/>
                </a:cubicBezTo>
                <a:cubicBezTo>
                  <a:pt x="47578" y="1340877"/>
                  <a:pt x="6331" y="1037066"/>
                  <a:pt x="0" y="773135"/>
                </a:cubicBezTo>
                <a:cubicBezTo>
                  <a:pt x="56258" y="555434"/>
                  <a:pt x="-48504" y="258435"/>
                  <a:pt x="0" y="0"/>
                </a:cubicBezTo>
                <a:close/>
              </a:path>
              <a:path w="19507" h="5331968" stroke="0" extrusionOk="0">
                <a:moveTo>
                  <a:pt x="0" y="0"/>
                </a:moveTo>
                <a:cubicBezTo>
                  <a:pt x="6214" y="-1533"/>
                  <a:pt x="14668" y="-488"/>
                  <a:pt x="19507" y="0"/>
                </a:cubicBezTo>
                <a:cubicBezTo>
                  <a:pt x="39271" y="169215"/>
                  <a:pt x="27648" y="358353"/>
                  <a:pt x="19507" y="506537"/>
                </a:cubicBezTo>
                <a:cubicBezTo>
                  <a:pt x="16548" y="637860"/>
                  <a:pt x="45090" y="866299"/>
                  <a:pt x="19507" y="1279672"/>
                </a:cubicBezTo>
                <a:cubicBezTo>
                  <a:pt x="30416" y="1665000"/>
                  <a:pt x="14601" y="1633452"/>
                  <a:pt x="19507" y="1946168"/>
                </a:cubicBezTo>
                <a:cubicBezTo>
                  <a:pt x="25861" y="2253350"/>
                  <a:pt x="33636" y="2248710"/>
                  <a:pt x="19507" y="2506025"/>
                </a:cubicBezTo>
                <a:cubicBezTo>
                  <a:pt x="-5994" y="2751861"/>
                  <a:pt x="19173" y="2833986"/>
                  <a:pt x="19507" y="3065882"/>
                </a:cubicBezTo>
                <a:cubicBezTo>
                  <a:pt x="18590" y="3302417"/>
                  <a:pt x="-11747" y="3573852"/>
                  <a:pt x="19507" y="3732378"/>
                </a:cubicBezTo>
                <a:cubicBezTo>
                  <a:pt x="20012" y="3858948"/>
                  <a:pt x="4540" y="4163109"/>
                  <a:pt x="19507" y="4398874"/>
                </a:cubicBezTo>
                <a:cubicBezTo>
                  <a:pt x="1347" y="4655419"/>
                  <a:pt x="22864" y="4850494"/>
                  <a:pt x="19507" y="5331968"/>
                </a:cubicBezTo>
                <a:cubicBezTo>
                  <a:pt x="14274" y="5332883"/>
                  <a:pt x="3453" y="5331325"/>
                  <a:pt x="0" y="5331968"/>
                </a:cubicBezTo>
                <a:cubicBezTo>
                  <a:pt x="-17708" y="5190010"/>
                  <a:pt x="-15340" y="4803830"/>
                  <a:pt x="0" y="4665472"/>
                </a:cubicBezTo>
                <a:cubicBezTo>
                  <a:pt x="4155" y="4498972"/>
                  <a:pt x="-33296" y="4139126"/>
                  <a:pt x="0" y="3945656"/>
                </a:cubicBezTo>
                <a:cubicBezTo>
                  <a:pt x="3166" y="3804173"/>
                  <a:pt x="-3440" y="3624568"/>
                  <a:pt x="0" y="3332480"/>
                </a:cubicBezTo>
                <a:cubicBezTo>
                  <a:pt x="-16319" y="3053917"/>
                  <a:pt x="-22790" y="2865390"/>
                  <a:pt x="0" y="2559345"/>
                </a:cubicBezTo>
                <a:cubicBezTo>
                  <a:pt x="-9454" y="2232834"/>
                  <a:pt x="25194" y="2039090"/>
                  <a:pt x="0" y="1786209"/>
                </a:cubicBezTo>
                <a:cubicBezTo>
                  <a:pt x="-1637" y="1501206"/>
                  <a:pt x="-14630" y="1315555"/>
                  <a:pt x="0" y="1119713"/>
                </a:cubicBezTo>
                <a:cubicBezTo>
                  <a:pt x="72032" y="877955"/>
                  <a:pt x="-20243" y="472597"/>
                  <a:pt x="0" y="0"/>
                </a:cubicBezTo>
                <a:close/>
              </a:path>
              <a:path w="19507" h="5331968" fill="none" stroke="0" extrusionOk="0">
                <a:moveTo>
                  <a:pt x="0" y="0"/>
                </a:moveTo>
                <a:cubicBezTo>
                  <a:pt x="6248" y="-374"/>
                  <a:pt x="14587" y="336"/>
                  <a:pt x="19507" y="0"/>
                </a:cubicBezTo>
                <a:cubicBezTo>
                  <a:pt x="36897" y="159976"/>
                  <a:pt x="12940" y="357595"/>
                  <a:pt x="19507" y="559857"/>
                </a:cubicBezTo>
                <a:cubicBezTo>
                  <a:pt x="-7823" y="722330"/>
                  <a:pt x="19218" y="963662"/>
                  <a:pt x="19507" y="1226353"/>
                </a:cubicBezTo>
                <a:cubicBezTo>
                  <a:pt x="3951" y="1522705"/>
                  <a:pt x="-7597" y="1518441"/>
                  <a:pt x="19507" y="1786209"/>
                </a:cubicBezTo>
                <a:cubicBezTo>
                  <a:pt x="50985" y="2035189"/>
                  <a:pt x="10981" y="2204600"/>
                  <a:pt x="19507" y="2452705"/>
                </a:cubicBezTo>
                <a:cubicBezTo>
                  <a:pt x="19495" y="2693385"/>
                  <a:pt x="9806" y="2708974"/>
                  <a:pt x="19507" y="2959242"/>
                </a:cubicBezTo>
                <a:cubicBezTo>
                  <a:pt x="48563" y="3214515"/>
                  <a:pt x="14347" y="3322678"/>
                  <a:pt x="19507" y="3465779"/>
                </a:cubicBezTo>
                <a:cubicBezTo>
                  <a:pt x="-12138" y="3598516"/>
                  <a:pt x="16446" y="3998799"/>
                  <a:pt x="19507" y="4132275"/>
                </a:cubicBezTo>
                <a:cubicBezTo>
                  <a:pt x="-2450" y="4297778"/>
                  <a:pt x="13750" y="4532986"/>
                  <a:pt x="19507" y="4692132"/>
                </a:cubicBezTo>
                <a:cubicBezTo>
                  <a:pt x="47477" y="4873648"/>
                  <a:pt x="12271" y="5073833"/>
                  <a:pt x="19507" y="5331968"/>
                </a:cubicBezTo>
                <a:cubicBezTo>
                  <a:pt x="15141" y="5331027"/>
                  <a:pt x="6722" y="5331771"/>
                  <a:pt x="0" y="5331968"/>
                </a:cubicBezTo>
                <a:cubicBezTo>
                  <a:pt x="19255" y="5138779"/>
                  <a:pt x="-25989" y="4986186"/>
                  <a:pt x="0" y="4825431"/>
                </a:cubicBezTo>
                <a:cubicBezTo>
                  <a:pt x="-4763" y="4611756"/>
                  <a:pt x="-31449" y="4311613"/>
                  <a:pt x="0" y="4105615"/>
                </a:cubicBezTo>
                <a:cubicBezTo>
                  <a:pt x="-2409" y="3856578"/>
                  <a:pt x="-29834" y="3733556"/>
                  <a:pt x="0" y="3492439"/>
                </a:cubicBezTo>
                <a:cubicBezTo>
                  <a:pt x="19099" y="3251198"/>
                  <a:pt x="22818" y="3131762"/>
                  <a:pt x="0" y="2825943"/>
                </a:cubicBezTo>
                <a:cubicBezTo>
                  <a:pt x="39423" y="2518642"/>
                  <a:pt x="-8161" y="2244866"/>
                  <a:pt x="0" y="2052808"/>
                </a:cubicBezTo>
                <a:cubicBezTo>
                  <a:pt x="454" y="1852943"/>
                  <a:pt x="-28647" y="1614517"/>
                  <a:pt x="0" y="1492951"/>
                </a:cubicBezTo>
                <a:cubicBezTo>
                  <a:pt x="45284" y="1373206"/>
                  <a:pt x="-26641" y="1001331"/>
                  <a:pt x="0" y="773135"/>
                </a:cubicBezTo>
                <a:cubicBezTo>
                  <a:pt x="79959" y="532717"/>
                  <a:pt x="-39540" y="192717"/>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custGeom>
                    <a:avLst/>
                    <a:gdLst>
                      <a:gd name="connsiteX0" fmla="*/ 0 w 19507"/>
                      <a:gd name="connsiteY0" fmla="*/ 0 h 5331968"/>
                      <a:gd name="connsiteX1" fmla="*/ 19507 w 19507"/>
                      <a:gd name="connsiteY1" fmla="*/ 0 h 5331968"/>
                      <a:gd name="connsiteX2" fmla="*/ 19507 w 19507"/>
                      <a:gd name="connsiteY2" fmla="*/ 559857 h 5331968"/>
                      <a:gd name="connsiteX3" fmla="*/ 19507 w 19507"/>
                      <a:gd name="connsiteY3" fmla="*/ 1226353 h 5331968"/>
                      <a:gd name="connsiteX4" fmla="*/ 19507 w 19507"/>
                      <a:gd name="connsiteY4" fmla="*/ 1786209 h 5331968"/>
                      <a:gd name="connsiteX5" fmla="*/ 19507 w 19507"/>
                      <a:gd name="connsiteY5" fmla="*/ 2452705 h 5331968"/>
                      <a:gd name="connsiteX6" fmla="*/ 19507 w 19507"/>
                      <a:gd name="connsiteY6" fmla="*/ 2959242 h 5331968"/>
                      <a:gd name="connsiteX7" fmla="*/ 19507 w 19507"/>
                      <a:gd name="connsiteY7" fmla="*/ 3465779 h 5331968"/>
                      <a:gd name="connsiteX8" fmla="*/ 19507 w 19507"/>
                      <a:gd name="connsiteY8" fmla="*/ 4132275 h 5331968"/>
                      <a:gd name="connsiteX9" fmla="*/ 19507 w 19507"/>
                      <a:gd name="connsiteY9" fmla="*/ 4692132 h 5331968"/>
                      <a:gd name="connsiteX10" fmla="*/ 19507 w 19507"/>
                      <a:gd name="connsiteY10" fmla="*/ 5331968 h 5331968"/>
                      <a:gd name="connsiteX11" fmla="*/ 0 w 19507"/>
                      <a:gd name="connsiteY11" fmla="*/ 5331968 h 5331968"/>
                      <a:gd name="connsiteX12" fmla="*/ 0 w 19507"/>
                      <a:gd name="connsiteY12" fmla="*/ 4825431 h 5331968"/>
                      <a:gd name="connsiteX13" fmla="*/ 0 w 19507"/>
                      <a:gd name="connsiteY13" fmla="*/ 4105615 h 5331968"/>
                      <a:gd name="connsiteX14" fmla="*/ 0 w 19507"/>
                      <a:gd name="connsiteY14" fmla="*/ 3492439 h 5331968"/>
                      <a:gd name="connsiteX15" fmla="*/ 0 w 19507"/>
                      <a:gd name="connsiteY15" fmla="*/ 2825943 h 5331968"/>
                      <a:gd name="connsiteX16" fmla="*/ 0 w 19507"/>
                      <a:gd name="connsiteY16" fmla="*/ 2052808 h 5331968"/>
                      <a:gd name="connsiteX17" fmla="*/ 0 w 19507"/>
                      <a:gd name="connsiteY17" fmla="*/ 1492951 h 5331968"/>
                      <a:gd name="connsiteX18" fmla="*/ 0 w 19507"/>
                      <a:gd name="connsiteY18" fmla="*/ 773135 h 5331968"/>
                      <a:gd name="connsiteX19" fmla="*/ 0 w 19507"/>
                      <a:gd name="connsiteY19" fmla="*/ 0 h 5331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507" h="5331968" fill="none" extrusionOk="0">
                        <a:moveTo>
                          <a:pt x="0" y="0"/>
                        </a:moveTo>
                        <a:cubicBezTo>
                          <a:pt x="8740" y="30"/>
                          <a:pt x="15374" y="14"/>
                          <a:pt x="19507" y="0"/>
                        </a:cubicBezTo>
                        <a:cubicBezTo>
                          <a:pt x="14219" y="155489"/>
                          <a:pt x="16911" y="374622"/>
                          <a:pt x="19507" y="559857"/>
                        </a:cubicBezTo>
                        <a:cubicBezTo>
                          <a:pt x="22103" y="745092"/>
                          <a:pt x="35077" y="931113"/>
                          <a:pt x="19507" y="1226353"/>
                        </a:cubicBezTo>
                        <a:cubicBezTo>
                          <a:pt x="3937" y="1521593"/>
                          <a:pt x="-7221" y="1519651"/>
                          <a:pt x="19507" y="1786209"/>
                        </a:cubicBezTo>
                        <a:cubicBezTo>
                          <a:pt x="46235" y="2052767"/>
                          <a:pt x="20319" y="2210723"/>
                          <a:pt x="19507" y="2452705"/>
                        </a:cubicBezTo>
                        <a:cubicBezTo>
                          <a:pt x="18695" y="2694687"/>
                          <a:pt x="11277" y="2707681"/>
                          <a:pt x="19507" y="2959242"/>
                        </a:cubicBezTo>
                        <a:cubicBezTo>
                          <a:pt x="27737" y="3210803"/>
                          <a:pt x="25833" y="3303676"/>
                          <a:pt x="19507" y="3465779"/>
                        </a:cubicBezTo>
                        <a:cubicBezTo>
                          <a:pt x="13181" y="3627882"/>
                          <a:pt x="11571" y="3965062"/>
                          <a:pt x="19507" y="4132275"/>
                        </a:cubicBezTo>
                        <a:cubicBezTo>
                          <a:pt x="27443" y="4299488"/>
                          <a:pt x="5777" y="4554849"/>
                          <a:pt x="19507" y="4692132"/>
                        </a:cubicBezTo>
                        <a:cubicBezTo>
                          <a:pt x="33237" y="4829415"/>
                          <a:pt x="-7295" y="5093167"/>
                          <a:pt x="19507" y="5331968"/>
                        </a:cubicBezTo>
                        <a:cubicBezTo>
                          <a:pt x="14585" y="5331385"/>
                          <a:pt x="7883" y="5332068"/>
                          <a:pt x="0" y="5331968"/>
                        </a:cubicBezTo>
                        <a:cubicBezTo>
                          <a:pt x="12356" y="5147343"/>
                          <a:pt x="-14710" y="4990546"/>
                          <a:pt x="0" y="4825431"/>
                        </a:cubicBezTo>
                        <a:cubicBezTo>
                          <a:pt x="14710" y="4660316"/>
                          <a:pt x="-17745" y="4324525"/>
                          <a:pt x="0" y="4105615"/>
                        </a:cubicBezTo>
                        <a:cubicBezTo>
                          <a:pt x="17745" y="3886705"/>
                          <a:pt x="-25084" y="3715676"/>
                          <a:pt x="0" y="3492439"/>
                        </a:cubicBezTo>
                        <a:cubicBezTo>
                          <a:pt x="25084" y="3269202"/>
                          <a:pt x="-8892" y="3138204"/>
                          <a:pt x="0" y="2825943"/>
                        </a:cubicBezTo>
                        <a:cubicBezTo>
                          <a:pt x="8892" y="2513682"/>
                          <a:pt x="4159" y="2244359"/>
                          <a:pt x="0" y="2052808"/>
                        </a:cubicBezTo>
                        <a:cubicBezTo>
                          <a:pt x="-4159" y="1861258"/>
                          <a:pt x="-10994" y="1605440"/>
                          <a:pt x="0" y="1492951"/>
                        </a:cubicBezTo>
                        <a:cubicBezTo>
                          <a:pt x="10994" y="1380462"/>
                          <a:pt x="-27222" y="995814"/>
                          <a:pt x="0" y="773135"/>
                        </a:cubicBezTo>
                        <a:cubicBezTo>
                          <a:pt x="27222" y="550456"/>
                          <a:pt x="-37256" y="254319"/>
                          <a:pt x="0" y="0"/>
                        </a:cubicBezTo>
                        <a:close/>
                      </a:path>
                      <a:path w="19507" h="5331968" stroke="0" extrusionOk="0">
                        <a:moveTo>
                          <a:pt x="0" y="0"/>
                        </a:moveTo>
                        <a:cubicBezTo>
                          <a:pt x="6248" y="-374"/>
                          <a:pt x="14587" y="336"/>
                          <a:pt x="19507" y="0"/>
                        </a:cubicBezTo>
                        <a:cubicBezTo>
                          <a:pt x="33208" y="187138"/>
                          <a:pt x="33594" y="357889"/>
                          <a:pt x="19507" y="506537"/>
                        </a:cubicBezTo>
                        <a:cubicBezTo>
                          <a:pt x="5420" y="655185"/>
                          <a:pt x="9544" y="894271"/>
                          <a:pt x="19507" y="1279672"/>
                        </a:cubicBezTo>
                        <a:cubicBezTo>
                          <a:pt x="29470" y="1665073"/>
                          <a:pt x="13782" y="1636623"/>
                          <a:pt x="19507" y="1946168"/>
                        </a:cubicBezTo>
                        <a:cubicBezTo>
                          <a:pt x="25232" y="2255713"/>
                          <a:pt x="33753" y="2248129"/>
                          <a:pt x="19507" y="2506025"/>
                        </a:cubicBezTo>
                        <a:cubicBezTo>
                          <a:pt x="5261" y="2763921"/>
                          <a:pt x="15219" y="2830802"/>
                          <a:pt x="19507" y="3065882"/>
                        </a:cubicBezTo>
                        <a:cubicBezTo>
                          <a:pt x="23795" y="3300962"/>
                          <a:pt x="18152" y="3563363"/>
                          <a:pt x="19507" y="3732378"/>
                        </a:cubicBezTo>
                        <a:cubicBezTo>
                          <a:pt x="20862" y="3901393"/>
                          <a:pt x="37092" y="4151033"/>
                          <a:pt x="19507" y="4398874"/>
                        </a:cubicBezTo>
                        <a:cubicBezTo>
                          <a:pt x="1922" y="4646715"/>
                          <a:pt x="61583" y="4884430"/>
                          <a:pt x="19507" y="5331968"/>
                        </a:cubicBezTo>
                        <a:cubicBezTo>
                          <a:pt x="13774" y="5332838"/>
                          <a:pt x="4459" y="5331421"/>
                          <a:pt x="0" y="5331968"/>
                        </a:cubicBezTo>
                        <a:cubicBezTo>
                          <a:pt x="13816" y="5176201"/>
                          <a:pt x="-3062" y="4818131"/>
                          <a:pt x="0" y="4665472"/>
                        </a:cubicBezTo>
                        <a:cubicBezTo>
                          <a:pt x="3062" y="4512813"/>
                          <a:pt x="-11047" y="4106812"/>
                          <a:pt x="0" y="3945656"/>
                        </a:cubicBezTo>
                        <a:cubicBezTo>
                          <a:pt x="11047" y="3784500"/>
                          <a:pt x="19262" y="3619114"/>
                          <a:pt x="0" y="3332480"/>
                        </a:cubicBezTo>
                        <a:cubicBezTo>
                          <a:pt x="-19262" y="3045846"/>
                          <a:pt x="8876" y="2870885"/>
                          <a:pt x="0" y="2559345"/>
                        </a:cubicBezTo>
                        <a:cubicBezTo>
                          <a:pt x="-8876" y="2247806"/>
                          <a:pt x="16478" y="2055776"/>
                          <a:pt x="0" y="1786209"/>
                        </a:cubicBezTo>
                        <a:cubicBezTo>
                          <a:pt x="-16478" y="1516642"/>
                          <a:pt x="-31426" y="1327123"/>
                          <a:pt x="0" y="1119713"/>
                        </a:cubicBezTo>
                        <a:cubicBezTo>
                          <a:pt x="31426" y="912303"/>
                          <a:pt x="-34988" y="38935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B7512D0F-1DB4-455F-882E-040E1A4CCEA8}"/>
              </a:ext>
            </a:extLst>
          </p:cNvPr>
          <p:cNvGraphicFramePr>
            <a:graphicFrameLocks noGrp="1"/>
          </p:cNvGraphicFramePr>
          <p:nvPr>
            <p:ph idx="1"/>
            <p:extLst>
              <p:ext uri="{D42A27DB-BD31-4B8C-83A1-F6EECF244321}">
                <p14:modId xmlns:p14="http://schemas.microsoft.com/office/powerpoint/2010/main" val="740250745"/>
              </p:ext>
            </p:extLst>
          </p:nvPr>
        </p:nvGraphicFramePr>
        <p:xfrm>
          <a:off x="4957885" y="911391"/>
          <a:ext cx="7360547" cy="7873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64654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E78C8-8952-A4F7-C3F6-DA95ECCF201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2A92846-FDC9-1D2D-79A4-273E35E67C2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0E9F121-FE0F-8865-9C99-1062C0A37B7D}"/>
              </a:ext>
            </a:extLst>
          </p:cNvPr>
          <p:cNvPicPr>
            <a:picLocks noChangeAspect="1"/>
          </p:cNvPicPr>
          <p:nvPr/>
        </p:nvPicPr>
        <p:blipFill>
          <a:blip r:embed="rId2"/>
          <a:stretch>
            <a:fillRect/>
          </a:stretch>
        </p:blipFill>
        <p:spPr>
          <a:xfrm>
            <a:off x="0" y="0"/>
            <a:ext cx="13004800" cy="9753599"/>
          </a:xfrm>
          <a:prstGeom prst="rect">
            <a:avLst/>
          </a:prstGeom>
        </p:spPr>
      </p:pic>
    </p:spTree>
    <p:extLst>
      <p:ext uri="{BB962C8B-B14F-4D97-AF65-F5344CB8AC3E}">
        <p14:creationId xmlns:p14="http://schemas.microsoft.com/office/powerpoint/2010/main" val="2836148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A68A9DCE-037A-F245-73EF-4DBD73819E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069" y="1521546"/>
            <a:ext cx="6701259" cy="5321254"/>
          </a:xfrm>
          <a:prstGeom prst="rect">
            <a:avLst/>
          </a:prstGeom>
        </p:spPr>
      </p:pic>
      <p:sp>
        <p:nvSpPr>
          <p:cNvPr id="6" name="TextBox 5">
            <a:extLst>
              <a:ext uri="{FF2B5EF4-FFF2-40B4-BE49-F238E27FC236}">
                <a16:creationId xmlns:a16="http://schemas.microsoft.com/office/drawing/2014/main" id="{D837C24D-6400-B333-A3F4-04ECBA5D7CAA}"/>
              </a:ext>
            </a:extLst>
          </p:cNvPr>
          <p:cNvSpPr txBox="1"/>
          <p:nvPr/>
        </p:nvSpPr>
        <p:spPr>
          <a:xfrm>
            <a:off x="6827520" y="1521546"/>
            <a:ext cx="5792558" cy="1011687"/>
          </a:xfrm>
          <a:prstGeom prst="rect">
            <a:avLst/>
          </a:prstGeom>
          <a:noFill/>
        </p:spPr>
        <p:txBody>
          <a:bodyPr wrap="square" rtlCol="0">
            <a:spAutoFit/>
          </a:bodyPr>
          <a:lstStyle/>
          <a:p>
            <a:pPr algn="ctr" defTabSz="975390"/>
            <a:r>
              <a:rPr lang="en-GB" sz="2987" kern="1200" dirty="0">
                <a:solidFill>
                  <a:prstClr val="black"/>
                </a:solidFill>
                <a:latin typeface="Watermelon Family" panose="02000506000000020004" pitchFamily="2" charset="0"/>
                <a:ea typeface="+mn-ea"/>
                <a:cs typeface="+mn-cs"/>
              </a:rPr>
              <a:t>T-shirts are available for purchase from Oct 13-Nov 7</a:t>
            </a:r>
            <a:r>
              <a:rPr lang="en-GB" sz="2987" kern="1200" baseline="30000" dirty="0">
                <a:solidFill>
                  <a:prstClr val="black"/>
                </a:solidFill>
                <a:latin typeface="Watermelon Family" panose="02000506000000020004" pitchFamily="2" charset="0"/>
                <a:ea typeface="+mn-ea"/>
                <a:cs typeface="+mn-cs"/>
              </a:rPr>
              <a:t>th</a:t>
            </a:r>
            <a:r>
              <a:rPr lang="en-GB" sz="2987" kern="1200" dirty="0">
                <a:solidFill>
                  <a:prstClr val="black"/>
                </a:solidFill>
                <a:latin typeface="Watermelon Family" panose="02000506000000020004" pitchFamily="2" charset="0"/>
                <a:ea typeface="+mn-ea"/>
                <a:cs typeface="+mn-cs"/>
              </a:rPr>
              <a:t>.</a:t>
            </a:r>
          </a:p>
        </p:txBody>
      </p:sp>
      <p:sp>
        <p:nvSpPr>
          <p:cNvPr id="2" name="TextBox 1">
            <a:extLst>
              <a:ext uri="{FF2B5EF4-FFF2-40B4-BE49-F238E27FC236}">
                <a16:creationId xmlns:a16="http://schemas.microsoft.com/office/drawing/2014/main" id="{D3B63311-96F4-5E17-F11F-C0136DBCEBB3}"/>
              </a:ext>
            </a:extLst>
          </p:cNvPr>
          <p:cNvSpPr txBox="1"/>
          <p:nvPr/>
        </p:nvSpPr>
        <p:spPr>
          <a:xfrm>
            <a:off x="230426" y="6951704"/>
            <a:ext cx="12543949" cy="1274195"/>
          </a:xfrm>
          <a:prstGeom prst="rect">
            <a:avLst/>
          </a:prstGeom>
          <a:noFill/>
        </p:spPr>
        <p:txBody>
          <a:bodyPr wrap="square">
            <a:spAutoFit/>
          </a:bodyPr>
          <a:lstStyle/>
          <a:p>
            <a:pPr algn="ctr" defTabSz="975390"/>
            <a:r>
              <a:rPr lang="en-US" sz="2560" kern="1200" dirty="0">
                <a:latin typeface="KG Lego House" panose="02000503000000020004" pitchFamily="2" charset="0"/>
                <a:ea typeface="+mn-ea"/>
                <a:cs typeface="+mn-cs"/>
              </a:rPr>
              <a:t>Help support SCPA Theatre Department as we raise funds to build up our Theatre Budget to offset costs for our future productions and the purchase of much needed additional theatre equipment.   </a:t>
            </a:r>
            <a:endParaRPr lang="en-US" sz="2560" kern="1200" dirty="0">
              <a:solidFill>
                <a:prstClr val="black"/>
              </a:solidFill>
              <a:latin typeface="KG Lego House" panose="02000503000000020004" pitchFamily="2" charset="0"/>
              <a:ea typeface="+mn-ea"/>
              <a:cs typeface="+mn-cs"/>
            </a:endParaRPr>
          </a:p>
        </p:txBody>
      </p:sp>
      <p:sp>
        <p:nvSpPr>
          <p:cNvPr id="4" name="TextBox 3">
            <a:extLst>
              <a:ext uri="{FF2B5EF4-FFF2-40B4-BE49-F238E27FC236}">
                <a16:creationId xmlns:a16="http://schemas.microsoft.com/office/drawing/2014/main" id="{7269DB57-7DDC-6FE9-00A8-496AA9AA20E5}"/>
              </a:ext>
            </a:extLst>
          </p:cNvPr>
          <p:cNvSpPr txBox="1"/>
          <p:nvPr/>
        </p:nvSpPr>
        <p:spPr>
          <a:xfrm>
            <a:off x="7630928" y="5884822"/>
            <a:ext cx="4764866" cy="1011687"/>
          </a:xfrm>
          <a:prstGeom prst="rect">
            <a:avLst/>
          </a:prstGeom>
          <a:noFill/>
        </p:spPr>
        <p:txBody>
          <a:bodyPr wrap="square">
            <a:spAutoFit/>
          </a:bodyPr>
          <a:lstStyle/>
          <a:p>
            <a:pPr algn="ctr" defTabSz="975390"/>
            <a:r>
              <a:rPr lang="en-GB" sz="2987" kern="1200" dirty="0">
                <a:solidFill>
                  <a:prstClr val="black"/>
                </a:solidFill>
                <a:latin typeface="Watermelon Family" panose="02000506000000020004" pitchFamily="2" charset="0"/>
                <a:ea typeface="+mn-ea"/>
                <a:cs typeface="+mn-cs"/>
              </a:rPr>
              <a:t>Delivery will be sometime after Nov 25. </a:t>
            </a:r>
          </a:p>
        </p:txBody>
      </p:sp>
      <p:pic>
        <p:nvPicPr>
          <p:cNvPr id="8" name="Picture 7" descr="Qr code&#10;&#10;Description automatically generated">
            <a:extLst>
              <a:ext uri="{FF2B5EF4-FFF2-40B4-BE49-F238E27FC236}">
                <a16:creationId xmlns:a16="http://schemas.microsoft.com/office/drawing/2014/main" id="{AA112047-6030-AFCB-00DA-FB09F3CF66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4470" y="2588428"/>
            <a:ext cx="3374464" cy="3374464"/>
          </a:xfrm>
          <a:prstGeom prst="rect">
            <a:avLst/>
          </a:prstGeom>
        </p:spPr>
      </p:pic>
    </p:spTree>
    <p:extLst>
      <p:ext uri="{BB962C8B-B14F-4D97-AF65-F5344CB8AC3E}">
        <p14:creationId xmlns:p14="http://schemas.microsoft.com/office/powerpoint/2010/main" val="2543458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2B5465-61D7-B6EA-C198-FD0B0903D2E8}"/>
              </a:ext>
            </a:extLst>
          </p:cNvPr>
          <p:cNvPicPr>
            <a:picLocks noChangeAspect="1"/>
          </p:cNvPicPr>
          <p:nvPr/>
        </p:nvPicPr>
        <p:blipFill>
          <a:blip r:embed="rId2"/>
          <a:stretch>
            <a:fillRect/>
          </a:stretch>
        </p:blipFill>
        <p:spPr>
          <a:xfrm>
            <a:off x="772625" y="1712360"/>
            <a:ext cx="2695931" cy="2927666"/>
          </a:xfrm>
          <a:prstGeom prst="rect">
            <a:avLst/>
          </a:prstGeom>
        </p:spPr>
      </p:pic>
      <p:pic>
        <p:nvPicPr>
          <p:cNvPr id="7" name="Picture 6">
            <a:extLst>
              <a:ext uri="{FF2B5EF4-FFF2-40B4-BE49-F238E27FC236}">
                <a16:creationId xmlns:a16="http://schemas.microsoft.com/office/drawing/2014/main" id="{3B5FEF11-0C9E-703C-A10A-132C2D77AC7D}"/>
              </a:ext>
            </a:extLst>
          </p:cNvPr>
          <p:cNvPicPr>
            <a:picLocks noChangeAspect="1"/>
          </p:cNvPicPr>
          <p:nvPr/>
        </p:nvPicPr>
        <p:blipFill>
          <a:blip r:embed="rId3"/>
          <a:stretch>
            <a:fillRect/>
          </a:stretch>
        </p:blipFill>
        <p:spPr>
          <a:xfrm>
            <a:off x="3718194" y="1712360"/>
            <a:ext cx="2784207" cy="2906160"/>
          </a:xfrm>
          <a:prstGeom prst="rect">
            <a:avLst/>
          </a:prstGeom>
        </p:spPr>
      </p:pic>
      <p:pic>
        <p:nvPicPr>
          <p:cNvPr id="9" name="Picture 8">
            <a:extLst>
              <a:ext uri="{FF2B5EF4-FFF2-40B4-BE49-F238E27FC236}">
                <a16:creationId xmlns:a16="http://schemas.microsoft.com/office/drawing/2014/main" id="{DF6A0B75-3C37-82DE-A3C9-5B11B04856B7}"/>
              </a:ext>
            </a:extLst>
          </p:cNvPr>
          <p:cNvPicPr>
            <a:picLocks noChangeAspect="1"/>
          </p:cNvPicPr>
          <p:nvPr/>
        </p:nvPicPr>
        <p:blipFill>
          <a:blip r:embed="rId4"/>
          <a:stretch>
            <a:fillRect/>
          </a:stretch>
        </p:blipFill>
        <p:spPr>
          <a:xfrm>
            <a:off x="772625" y="5171543"/>
            <a:ext cx="2695931" cy="2773401"/>
          </a:xfrm>
          <a:prstGeom prst="rect">
            <a:avLst/>
          </a:prstGeom>
        </p:spPr>
      </p:pic>
      <p:pic>
        <p:nvPicPr>
          <p:cNvPr id="11" name="Picture 10">
            <a:extLst>
              <a:ext uri="{FF2B5EF4-FFF2-40B4-BE49-F238E27FC236}">
                <a16:creationId xmlns:a16="http://schemas.microsoft.com/office/drawing/2014/main" id="{A67BB092-EC46-2E58-3FDC-1B8B253579EE}"/>
              </a:ext>
            </a:extLst>
          </p:cNvPr>
          <p:cNvPicPr>
            <a:picLocks noChangeAspect="1"/>
          </p:cNvPicPr>
          <p:nvPr/>
        </p:nvPicPr>
        <p:blipFill>
          <a:blip r:embed="rId5"/>
          <a:stretch>
            <a:fillRect/>
          </a:stretch>
        </p:blipFill>
        <p:spPr>
          <a:xfrm>
            <a:off x="3984300" y="5171542"/>
            <a:ext cx="2518100" cy="2773402"/>
          </a:xfrm>
          <a:prstGeom prst="rect">
            <a:avLst/>
          </a:prstGeom>
        </p:spPr>
      </p:pic>
      <p:sp>
        <p:nvSpPr>
          <p:cNvPr id="12" name="TextBox 11">
            <a:extLst>
              <a:ext uri="{FF2B5EF4-FFF2-40B4-BE49-F238E27FC236}">
                <a16:creationId xmlns:a16="http://schemas.microsoft.com/office/drawing/2014/main" id="{C67D58B1-D225-B8F6-3D19-0AA95CC7E430}"/>
              </a:ext>
            </a:extLst>
          </p:cNvPr>
          <p:cNvSpPr txBox="1"/>
          <p:nvPr/>
        </p:nvSpPr>
        <p:spPr>
          <a:xfrm>
            <a:off x="6920673" y="1712361"/>
            <a:ext cx="5550784" cy="3802323"/>
          </a:xfrm>
          <a:prstGeom prst="rect">
            <a:avLst/>
          </a:prstGeom>
          <a:noFill/>
        </p:spPr>
        <p:txBody>
          <a:bodyPr wrap="square" rtlCol="0">
            <a:spAutoFit/>
          </a:bodyPr>
          <a:lstStyle/>
          <a:p>
            <a:pPr algn="ctr" defTabSz="975390"/>
            <a:r>
              <a:rPr lang="en-US" sz="2987" kern="1200" dirty="0">
                <a:solidFill>
                  <a:srgbClr val="C00000"/>
                </a:solidFill>
                <a:latin typeface="Britannic Bold" panose="020B0903060703020204" pitchFamily="34" charset="0"/>
                <a:ea typeface="+mn-ea"/>
                <a:cs typeface="+mn-cs"/>
              </a:rPr>
              <a:t>Chorus T-shirts and hoodies for sale!</a:t>
            </a:r>
          </a:p>
          <a:p>
            <a:pPr algn="ctr" defTabSz="975390"/>
            <a:r>
              <a:rPr lang="en-US" sz="2987" kern="1200" dirty="0">
                <a:solidFill>
                  <a:srgbClr val="C00000"/>
                </a:solidFill>
                <a:latin typeface="Britannic Bold" panose="020B0903060703020204" pitchFamily="34" charset="0"/>
                <a:ea typeface="+mn-ea"/>
                <a:cs typeface="+mn-cs"/>
              </a:rPr>
              <a:t>Can be worn on Monday (chorus club day) and Friday!</a:t>
            </a:r>
          </a:p>
          <a:p>
            <a:pPr algn="ctr" defTabSz="975390"/>
            <a:r>
              <a:rPr lang="en-US" sz="2987" kern="1200" dirty="0">
                <a:solidFill>
                  <a:srgbClr val="C00000"/>
                </a:solidFill>
                <a:latin typeface="Britannic Bold" panose="020B0903060703020204" pitchFamily="34" charset="0"/>
                <a:ea typeface="+mn-ea"/>
                <a:cs typeface="+mn-cs"/>
              </a:rPr>
              <a:t>T-shirt $25</a:t>
            </a:r>
          </a:p>
          <a:p>
            <a:pPr algn="ctr" defTabSz="975390"/>
            <a:r>
              <a:rPr lang="en-US" sz="2987" kern="1200" dirty="0">
                <a:solidFill>
                  <a:srgbClr val="C00000"/>
                </a:solidFill>
                <a:latin typeface="Britannic Bold" panose="020B0903060703020204" pitchFamily="34" charset="0"/>
                <a:ea typeface="+mn-ea"/>
                <a:cs typeface="+mn-cs"/>
              </a:rPr>
              <a:t>Hoodie $40</a:t>
            </a:r>
          </a:p>
          <a:p>
            <a:pPr algn="ctr" defTabSz="975390"/>
            <a:r>
              <a:rPr lang="en-US" sz="2133" kern="1200" dirty="0">
                <a:solidFill>
                  <a:srgbClr val="FFC000"/>
                </a:solidFill>
                <a:latin typeface="Britannic Bold" panose="020B0903060703020204" pitchFamily="34" charset="0"/>
                <a:ea typeface="+mn-ea"/>
                <a:cs typeface="+mn-cs"/>
              </a:rPr>
              <a:t>Scan QR Code below – </a:t>
            </a:r>
            <a:r>
              <a:rPr lang="en-US" sz="2133" kern="1200">
                <a:solidFill>
                  <a:srgbClr val="FFC000"/>
                </a:solidFill>
                <a:latin typeface="Britannic Bold" panose="020B0903060703020204" pitchFamily="34" charset="0"/>
                <a:ea typeface="+mn-ea"/>
                <a:cs typeface="+mn-cs"/>
              </a:rPr>
              <a:t>purchase by </a:t>
            </a:r>
            <a:r>
              <a:rPr lang="en-US" sz="2133" kern="1200" dirty="0">
                <a:solidFill>
                  <a:srgbClr val="FFC000"/>
                </a:solidFill>
                <a:latin typeface="Britannic Bold" panose="020B0903060703020204" pitchFamily="34" charset="0"/>
                <a:ea typeface="+mn-ea"/>
                <a:cs typeface="+mn-cs"/>
              </a:rPr>
              <a:t>November 11th</a:t>
            </a:r>
          </a:p>
          <a:p>
            <a:pPr defTabSz="975390"/>
            <a:endParaRPr lang="en-US" sz="1920" kern="1200" dirty="0">
              <a:solidFill>
                <a:srgbClr val="C00000"/>
              </a:solidFill>
              <a:latin typeface="Calibri" panose="020F0502020204030204"/>
              <a:ea typeface="+mn-ea"/>
              <a:cs typeface="+mn-cs"/>
            </a:endParaRPr>
          </a:p>
        </p:txBody>
      </p:sp>
      <p:pic>
        <p:nvPicPr>
          <p:cNvPr id="14" name="Picture 13" descr="A picture containing text, clock&#10;&#10;Description automatically generated">
            <a:extLst>
              <a:ext uri="{FF2B5EF4-FFF2-40B4-BE49-F238E27FC236}">
                <a16:creationId xmlns:a16="http://schemas.microsoft.com/office/drawing/2014/main" id="{67C06AB8-73C6-7380-2E78-1885025D4D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0372" y="5159458"/>
            <a:ext cx="3101668" cy="3101668"/>
          </a:xfrm>
          <a:prstGeom prst="rect">
            <a:avLst/>
          </a:prstGeom>
        </p:spPr>
      </p:pic>
    </p:spTree>
    <p:extLst>
      <p:ext uri="{BB962C8B-B14F-4D97-AF65-F5344CB8AC3E}">
        <p14:creationId xmlns:p14="http://schemas.microsoft.com/office/powerpoint/2010/main" val="120777100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10.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AngleLinesVTI">
  <a:themeElements>
    <a:clrScheme name="Custom 34">
      <a:dk1>
        <a:sysClr val="windowText" lastClr="000000"/>
      </a:dk1>
      <a:lt1>
        <a:sysClr val="window" lastClr="FFFFFF"/>
      </a:lt1>
      <a:dk2>
        <a:srgbClr val="001E2E"/>
      </a:dk2>
      <a:lt2>
        <a:srgbClr val="F0ECEC"/>
      </a:lt2>
      <a:accent1>
        <a:srgbClr val="155767"/>
      </a:accent1>
      <a:accent2>
        <a:srgbClr val="BA9CA0"/>
      </a:accent2>
      <a:accent3>
        <a:srgbClr val="A57931"/>
      </a:accent3>
      <a:accent4>
        <a:srgbClr val="0E577C"/>
      </a:accent4>
      <a:accent5>
        <a:srgbClr val="CC846E"/>
      </a:accent5>
      <a:accent6>
        <a:srgbClr val="93767A"/>
      </a:accent6>
      <a:hlink>
        <a:srgbClr val="0563C1"/>
      </a:hlink>
      <a:folHlink>
        <a:srgbClr val="954F72"/>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ppt/theme/theme14.xml><?xml version="1.0" encoding="utf-8"?>
<a:theme xmlns:a="http://schemas.openxmlformats.org/drawingml/2006/main" name="1_BlobVTI">
  <a:themeElements>
    <a:clrScheme name="AnalogousFromRegularSeedLeftStep">
      <a:dk1>
        <a:srgbClr val="000000"/>
      </a:dk1>
      <a:lt1>
        <a:srgbClr val="FFFFFF"/>
      </a:lt1>
      <a:dk2>
        <a:srgbClr val="1C2732"/>
      </a:dk2>
      <a:lt2>
        <a:srgbClr val="F1F0F3"/>
      </a:lt2>
      <a:accent1>
        <a:srgbClr val="9BA727"/>
      </a:accent1>
      <a:accent2>
        <a:srgbClr val="CA9422"/>
      </a:accent2>
      <a:accent3>
        <a:srgbClr val="DC6034"/>
      </a:accent3>
      <a:accent4>
        <a:srgbClr val="CA223C"/>
      </a:accent4>
      <a:accent5>
        <a:srgbClr val="DC3494"/>
      </a:accent5>
      <a:accent6>
        <a:srgbClr val="CA22C8"/>
      </a:accent6>
      <a:hlink>
        <a:srgbClr val="6B61CA"/>
      </a:hlink>
      <a:folHlink>
        <a:srgbClr val="7F7F7F"/>
      </a:folHlink>
    </a:clrScheme>
    <a:fontScheme name="Blob">
      <a:majorFont>
        <a:latin typeface="Rockwell Nova Light"/>
        <a:ea typeface=""/>
        <a:cs typeface=""/>
      </a:majorFont>
      <a:minorFont>
        <a:latin typeface="Avenir Next LT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bVTI" id="{06D3AACF-B619-4265-899F-5E2FB3A445D5}" vid="{F5918863-BA1A-4735-81A8-3E7BFBDA8478}"/>
    </a:ext>
  </a:extLst>
</a:theme>
</file>

<file path=ppt/theme/theme15.xml><?xml version="1.0" encoding="utf-8"?>
<a:theme xmlns:a="http://schemas.openxmlformats.org/drawingml/2006/main" name="GlowVTI">
  <a:themeElements>
    <a:clrScheme name="AnalogousFromDarkSeedLeftStep">
      <a:dk1>
        <a:srgbClr val="000000"/>
      </a:dk1>
      <a:lt1>
        <a:srgbClr val="FFFFFF"/>
      </a:lt1>
      <a:dk2>
        <a:srgbClr val="1A212F"/>
      </a:dk2>
      <a:lt2>
        <a:srgbClr val="F0F3F1"/>
      </a:lt2>
      <a:accent1>
        <a:srgbClr val="C34D9B"/>
      </a:accent1>
      <a:accent2>
        <a:srgbClr val="A83BB1"/>
      </a:accent2>
      <a:accent3>
        <a:srgbClr val="894DC3"/>
      </a:accent3>
      <a:accent4>
        <a:srgbClr val="493FB3"/>
      </a:accent4>
      <a:accent5>
        <a:srgbClr val="4D73C3"/>
      </a:accent5>
      <a:accent6>
        <a:srgbClr val="3B93B1"/>
      </a:accent6>
      <a:hlink>
        <a:srgbClr val="3F54BF"/>
      </a:hlink>
      <a:folHlink>
        <a:srgbClr val="7F7F7F"/>
      </a:folHlink>
    </a:clrScheme>
    <a:fontScheme name="Blur">
      <a:majorFont>
        <a:latin typeface="Bell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lowVTI" id="{D5B5AA20-F6D3-43B8-AF6B-ECAF69256418}" vid="{93025AB5-1D44-4CD3-9BC3-729F6E11E040}"/>
    </a:ext>
  </a:extLst>
</a:theme>
</file>

<file path=ppt/theme/theme16.xml><?xml version="1.0" encoding="utf-8"?>
<a:theme xmlns:a="http://schemas.openxmlformats.org/drawingml/2006/main" name="5_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F56599548_Two year Gantt chart_RVA_v3" id="{F85BDF4A-73C5-4866-A8D7-C1D0B2E05E59}" vid="{80316FB1-8AFD-4E6E-9D35-85A55E2401F2}"/>
    </a:ext>
  </a:extLst>
</a:theme>
</file>

<file path=ppt/theme/theme17.xml><?xml version="1.0" encoding="utf-8"?>
<a:theme xmlns:a="http://schemas.openxmlformats.org/drawingml/2006/main" name="RocaVTI">
  <a:themeElements>
    <a:clrScheme name="Custom 101">
      <a:dk1>
        <a:sysClr val="windowText" lastClr="000000"/>
      </a:dk1>
      <a:lt1>
        <a:sysClr val="window" lastClr="FFFFFF"/>
      </a:lt1>
      <a:dk2>
        <a:srgbClr val="463443"/>
      </a:dk2>
      <a:lt2>
        <a:srgbClr val="F3F0E9"/>
      </a:lt2>
      <a:accent1>
        <a:srgbClr val="D45E5E"/>
      </a:accent1>
      <a:accent2>
        <a:srgbClr val="D49D8C"/>
      </a:accent2>
      <a:accent3>
        <a:srgbClr val="BF873A"/>
      </a:accent3>
      <a:accent4>
        <a:srgbClr val="C05050"/>
      </a:accent4>
      <a:accent5>
        <a:srgbClr val="A89F68"/>
      </a:accent5>
      <a:accent6>
        <a:srgbClr val="8F6B8A"/>
      </a:accent6>
      <a:hlink>
        <a:srgbClr val="D75681"/>
      </a:hlink>
      <a:folHlink>
        <a:srgbClr val="6C9D92"/>
      </a:folHlink>
    </a:clrScheme>
    <a:fontScheme name="Custom 36">
      <a:majorFont>
        <a:latin typeface="Georgia Pro Semi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caVTI" id="{D79FE1D1-0489-4A69-8531-D0B8CDC31CBE}" vid="{CEBA7FE6-C04B-474E-964F-B022887AD13B}"/>
    </a:ext>
  </a:extLst>
</a:theme>
</file>

<file path=ppt/theme/theme1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Vintage Torn Paper Aesthetic Agency by Slidesgo">
  <a:themeElements>
    <a:clrScheme name="Simple Light">
      <a:dk1>
        <a:srgbClr val="9C786B"/>
      </a:dk1>
      <a:lt1>
        <a:srgbClr val="BA9F95"/>
      </a:lt1>
      <a:dk2>
        <a:srgbClr val="DABFB2"/>
      </a:dk2>
      <a:lt2>
        <a:srgbClr val="858CAC"/>
      </a:lt2>
      <a:accent1>
        <a:srgbClr val="CFD1DA"/>
      </a:accent1>
      <a:accent2>
        <a:srgbClr val="ADB0B8"/>
      </a:accent2>
      <a:accent3>
        <a:srgbClr val="E2E2E2"/>
      </a:accent3>
      <a:accent4>
        <a:srgbClr val="E7E3DA"/>
      </a:accent4>
      <a:accent5>
        <a:srgbClr val="FFFFFF"/>
      </a:accent5>
      <a:accent6>
        <a:srgbClr val="FFFFFF"/>
      </a:accent6>
      <a:hlink>
        <a:srgbClr val="9C786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20.xml><?xml version="1.0" encoding="utf-8"?>
<a:theme xmlns:a="http://schemas.openxmlformats.org/drawingml/2006/main" name="StreetscapeVTI">
  <a:themeElements>
    <a:clrScheme name="Streetscape2">
      <a:dk1>
        <a:sysClr val="windowText" lastClr="000000"/>
      </a:dk1>
      <a:lt1>
        <a:srgbClr val="FFFFFF"/>
      </a:lt1>
      <a:dk2>
        <a:srgbClr val="191919"/>
      </a:dk2>
      <a:lt2>
        <a:srgbClr val="F3F2EE"/>
      </a:lt2>
      <a:accent1>
        <a:srgbClr val="448885"/>
      </a:accent1>
      <a:accent2>
        <a:srgbClr val="627C58"/>
      </a:accent2>
      <a:accent3>
        <a:srgbClr val="848358"/>
      </a:accent3>
      <a:accent4>
        <a:srgbClr val="547096"/>
      </a:accent4>
      <a:accent5>
        <a:srgbClr val="646464"/>
      </a:accent5>
      <a:accent6>
        <a:srgbClr val="A8A8A8"/>
      </a:accent6>
      <a:hlink>
        <a:srgbClr val="0563C1"/>
      </a:hlink>
      <a:folHlink>
        <a:srgbClr val="954F72"/>
      </a:folHlink>
    </a:clrScheme>
    <a:fontScheme name="Street">
      <a:majorFont>
        <a:latin typeface="Franklin Gothic Heavy"/>
        <a:ea typeface=""/>
        <a:cs typeface=""/>
      </a:majorFont>
      <a:minorFont>
        <a:latin typeface="Consola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reetscapeVTI" id="{B20F88EA-96D0-4E96-9207-A1488DAC5867}" vid="{3F7E5CFE-E584-4E58-A75E-141AC45B1490}"/>
    </a:ext>
  </a:extLst>
</a:theme>
</file>

<file path=ppt/theme/theme21.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4.xml><?xml version="1.0" encoding="utf-8"?>
<a:theme xmlns:a="http://schemas.openxmlformats.org/drawingml/2006/main" name="Brush">
  <a:themeElements>
    <a:clrScheme name="Custom 17">
      <a:dk1>
        <a:sysClr val="windowText" lastClr="000000"/>
      </a:dk1>
      <a:lt1>
        <a:sysClr val="window" lastClr="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 id="{83ACE2F6-3F27-4C0C-9F26-3A644E012A31}" vid="{2791EB26-28CE-473B-9B2E-6D68997E8991}"/>
    </a:ext>
  </a:extLst>
</a:theme>
</file>

<file path=ppt/theme/theme5.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6.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9.xml><?xml version="1.0" encoding="utf-8"?>
<a:theme xmlns:a="http://schemas.openxmlformats.org/drawingml/2006/main" name="2_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TemplafySlideFormConfiguration><![CDATA[{"formFields":[],"formDataEntries":[]}]]></TemplafySlideFormConfiguration>
</file>

<file path=customXml/item3.xml><?xml version="1.0" encoding="utf-8"?>
<TemplafySlideTemplateConfiguration><![CDATA[{"documentContentValidatorConfiguration":{"enableDocumentContentValidator":false,"documentContentValidatorVersion":0},"elementsMetadata":[],"slideId":"637110890335216836","enableDocumentContentUpdater":true,"version":"1.1"}]]></TemplafySlideTemplateConfiguration>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TemplafySlideFormConfiguration><![CDATA[{"formFields":[],"formDataEntries":[]}]]></TemplafySlideFormConfiguration>
</file>

<file path=customXml/item6.xml><?xml version="1.0" encoding="utf-8"?>
<TemplafySlideTemplateConfiguration><![CDATA[{"documentContentValidatorConfiguration":{"enableDocumentContentValidator":false,"documentContentValidatorVersion":0},"elementsMetadata":[],"slideId":"637110886317794408","enableDocumentContentUpdater":true,"version":"1.1"}]]></TemplafySlideTemplateConfiguration>
</file>

<file path=customXml/item7.xml><?xml version="1.0" encoding="utf-8"?>
<ct:contentTypeSchema xmlns:ct="http://schemas.microsoft.com/office/2006/metadata/contentType" xmlns:ma="http://schemas.microsoft.com/office/2006/metadata/properties/metaAttributes" ct:_="" ma:_="" ma:contentTypeName="Document" ma:contentTypeID="0x01010030E1379591FBD94A944D270C68F36B51" ma:contentTypeVersion="12" ma:contentTypeDescription="Create a new document." ma:contentTypeScope="" ma:versionID="b5f28368cf1fe37a868c2f65c136763d">
  <xsd:schema xmlns:xsd="http://www.w3.org/2001/XMLSchema" xmlns:xs="http://www.w3.org/2001/XMLSchema" xmlns:p="http://schemas.microsoft.com/office/2006/metadata/properties" xmlns:ns3="37bbd720-11c8-45bb-9f9d-154eaa7a73de" xmlns:ns4="8e5e79ef-1ba3-4771-9c10-527fce98e519" targetNamespace="http://schemas.microsoft.com/office/2006/metadata/properties" ma:root="true" ma:fieldsID="f0e2e87d7d9de5b9c84c3cb99dbfbdca" ns3:_="" ns4:_="">
    <xsd:import namespace="37bbd720-11c8-45bb-9f9d-154eaa7a73de"/>
    <xsd:import namespace="8e5e79ef-1ba3-4771-9c10-527fce98e51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bbd720-11c8-45bb-9f9d-154eaa7a73d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e5e79ef-1ba3-4771-9c10-527fce98e51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565BAB-17E8-4CBD-8C54-0B3E0C2D1326}">
  <ds:schemaRefs>
    <ds:schemaRef ds:uri="http://schemas.microsoft.com/office/2006/metadata/properties"/>
    <ds:schemaRef ds:uri="http://www.w3.org/XML/1998/namespace"/>
    <ds:schemaRef ds:uri="http://schemas.microsoft.com/office/2006/documentManagement/types"/>
    <ds:schemaRef ds:uri="http://purl.org/dc/elements/1.1/"/>
    <ds:schemaRef ds:uri="http://purl.org/dc/dcmitype/"/>
    <ds:schemaRef ds:uri="37bbd720-11c8-45bb-9f9d-154eaa7a73de"/>
    <ds:schemaRef ds:uri="http://schemas.openxmlformats.org/package/2006/metadata/core-properties"/>
    <ds:schemaRef ds:uri="http://purl.org/dc/terms/"/>
    <ds:schemaRef ds:uri="8e5e79ef-1ba3-4771-9c10-527fce98e519"/>
    <ds:schemaRef ds:uri="http://schemas.microsoft.com/office/infopath/2007/PartnerControls"/>
  </ds:schemaRefs>
</ds:datastoreItem>
</file>

<file path=customXml/itemProps2.xml><?xml version="1.0" encoding="utf-8"?>
<ds:datastoreItem xmlns:ds="http://schemas.openxmlformats.org/officeDocument/2006/customXml" ds:itemID="{09554E17-4043-457B-9EE5-1626036EB638}">
  <ds:schemaRefs/>
</ds:datastoreItem>
</file>

<file path=customXml/itemProps3.xml><?xml version="1.0" encoding="utf-8"?>
<ds:datastoreItem xmlns:ds="http://schemas.openxmlformats.org/officeDocument/2006/customXml" ds:itemID="{070033D2-FACC-475E-AF55-DB5C867795F9}">
  <ds:schemaRefs/>
</ds:datastoreItem>
</file>

<file path=customXml/itemProps4.xml><?xml version="1.0" encoding="utf-8"?>
<ds:datastoreItem xmlns:ds="http://schemas.openxmlformats.org/officeDocument/2006/customXml" ds:itemID="{9AF696E5-5B65-4250-BE46-6A91CE989C9B}">
  <ds:schemaRefs>
    <ds:schemaRef ds:uri="http://schemas.microsoft.com/sharepoint/v3/contenttype/forms"/>
  </ds:schemaRefs>
</ds:datastoreItem>
</file>

<file path=customXml/itemProps5.xml><?xml version="1.0" encoding="utf-8"?>
<ds:datastoreItem xmlns:ds="http://schemas.openxmlformats.org/officeDocument/2006/customXml" ds:itemID="{591DAF1B-085F-48A6-BE33-CE64B2B39C39}">
  <ds:schemaRefs/>
</ds:datastoreItem>
</file>

<file path=customXml/itemProps6.xml><?xml version="1.0" encoding="utf-8"?>
<ds:datastoreItem xmlns:ds="http://schemas.openxmlformats.org/officeDocument/2006/customXml" ds:itemID="{CB9FF16E-4217-469D-AB35-C609D5DFECCF}">
  <ds:schemaRefs/>
</ds:datastoreItem>
</file>

<file path=customXml/itemProps7.xml><?xml version="1.0" encoding="utf-8"?>
<ds:datastoreItem xmlns:ds="http://schemas.openxmlformats.org/officeDocument/2006/customXml" ds:itemID="{47FCECFB-96C1-40E2-8476-7931B025D134}">
  <ds:schemaRefs>
    <ds:schemaRef ds:uri="37bbd720-11c8-45bb-9f9d-154eaa7a73de"/>
    <ds:schemaRef ds:uri="8e5e79ef-1ba3-4771-9c10-527fce98e5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268</TotalTime>
  <Words>1545</Words>
  <Application>Microsoft Office PowerPoint</Application>
  <PresentationFormat>Custom</PresentationFormat>
  <Paragraphs>217</Paragraphs>
  <Slides>27</Slides>
  <Notes>3</Notes>
  <HiddenSlides>0</HiddenSlides>
  <MMClips>1</MMClips>
  <ScaleCrop>false</ScaleCrop>
  <HeadingPairs>
    <vt:vector size="6" baseType="variant">
      <vt:variant>
        <vt:lpstr>Fonts Used</vt:lpstr>
      </vt:variant>
      <vt:variant>
        <vt:i4>48</vt:i4>
      </vt:variant>
      <vt:variant>
        <vt:lpstr>Theme</vt:lpstr>
      </vt:variant>
      <vt:variant>
        <vt:i4>21</vt:i4>
      </vt:variant>
      <vt:variant>
        <vt:lpstr>Slide Titles</vt:lpstr>
      </vt:variant>
      <vt:variant>
        <vt:i4>27</vt:i4>
      </vt:variant>
    </vt:vector>
  </HeadingPairs>
  <TitlesOfParts>
    <vt:vector size="96" baseType="lpstr">
      <vt:lpstr>Abadi</vt:lpstr>
      <vt:lpstr>Rockwell Nova Light</vt:lpstr>
      <vt:lpstr>Consolas</vt:lpstr>
      <vt:lpstr>Franklin Gothic Heavy</vt:lpstr>
      <vt:lpstr>inherit</vt:lpstr>
      <vt:lpstr>Wingdings 2</vt:lpstr>
      <vt:lpstr>Rage Italic</vt:lpstr>
      <vt:lpstr>Avenir Next LT Pro</vt:lpstr>
      <vt:lpstr>Modern Love</vt:lpstr>
      <vt:lpstr>Walbaum Display Light</vt:lpstr>
      <vt:lpstr>Century Gothic</vt:lpstr>
      <vt:lpstr>Script MT Bold</vt:lpstr>
      <vt:lpstr>Georgia</vt:lpstr>
      <vt:lpstr>Avenir Next LT Pro Light</vt:lpstr>
      <vt:lpstr>The Hand Extrablack</vt:lpstr>
      <vt:lpstr>Univers Condensed Light</vt:lpstr>
      <vt:lpstr>Informal Roman</vt:lpstr>
      <vt:lpstr>KG Lego House</vt:lpstr>
      <vt:lpstr>Calibri</vt:lpstr>
      <vt:lpstr>Calibri Light</vt:lpstr>
      <vt:lpstr>Georgia Pro Semibold</vt:lpstr>
      <vt:lpstr>Baguet Script</vt:lpstr>
      <vt:lpstr>Bellota Text</vt:lpstr>
      <vt:lpstr>Watermelon Family</vt:lpstr>
      <vt:lpstr>Britannic Bold</vt:lpstr>
      <vt:lpstr>Candara</vt:lpstr>
      <vt:lpstr>Wingdings 3</vt:lpstr>
      <vt:lpstr>Arial</vt:lpstr>
      <vt:lpstr>Berlin Sans FB</vt:lpstr>
      <vt:lpstr>Comic Sans MS</vt:lpstr>
      <vt:lpstr>Bahnschrift</vt:lpstr>
      <vt:lpstr>Segoe UI</vt:lpstr>
      <vt:lpstr>Noto Sans Symbols</vt:lpstr>
      <vt:lpstr>Bellefair</vt:lpstr>
      <vt:lpstr>Wingdings</vt:lpstr>
      <vt:lpstr>Caveat</vt:lpstr>
      <vt:lpstr>Arial Narrow</vt:lpstr>
      <vt:lpstr>Forte</vt:lpstr>
      <vt:lpstr>Elephant</vt:lpstr>
      <vt:lpstr>Algerian</vt:lpstr>
      <vt:lpstr>Helvetica Neue</vt:lpstr>
      <vt:lpstr>Rockwell</vt:lpstr>
      <vt:lpstr>Segoe UI Emoji</vt:lpstr>
      <vt:lpstr>Calisto MT</vt:lpstr>
      <vt:lpstr>Gill Sans Nova</vt:lpstr>
      <vt:lpstr>The Hand</vt:lpstr>
      <vt:lpstr>Bookman Old Style</vt:lpstr>
      <vt:lpstr>Bell MT</vt:lpstr>
      <vt:lpstr>1_Slate</vt:lpstr>
      <vt:lpstr>Slate</vt:lpstr>
      <vt:lpstr>SketchyVTI</vt:lpstr>
      <vt:lpstr>Brush</vt:lpstr>
      <vt:lpstr>Slice</vt:lpstr>
      <vt:lpstr>GradientVTI</vt:lpstr>
      <vt:lpstr>Office Theme</vt:lpstr>
      <vt:lpstr>3_Office Theme</vt:lpstr>
      <vt:lpstr>2_Slate</vt:lpstr>
      <vt:lpstr>4_Office Theme</vt:lpstr>
      <vt:lpstr>6_Office Theme</vt:lpstr>
      <vt:lpstr>1_office theme</vt:lpstr>
      <vt:lpstr>AngleLinesVTI</vt:lpstr>
      <vt:lpstr>1_BlobVTI</vt:lpstr>
      <vt:lpstr>GlowVTI</vt:lpstr>
      <vt:lpstr>5_Office Theme</vt:lpstr>
      <vt:lpstr>RocaVTI</vt:lpstr>
      <vt:lpstr>2_Office Theme</vt:lpstr>
      <vt:lpstr>Vintage Torn Paper Aesthetic Agency by Slidesgo</vt:lpstr>
      <vt:lpstr>StreetscapeVTI</vt:lpstr>
      <vt:lpstr>8_Office Theme</vt:lpstr>
      <vt:lpstr>SOMERSET PURPOSE</vt:lpstr>
      <vt:lpstr>LINCOLN MEMORIAL UNIVERSITY</vt:lpstr>
      <vt:lpstr>PowerPoint Presentation</vt:lpstr>
      <vt:lpstr>NO FOOD ON THE COURT </vt:lpstr>
      <vt:lpstr>PowerPoint Presentation</vt:lpstr>
      <vt:lpstr>Tutoring Schedule</vt:lpstr>
      <vt:lpstr>PowerPoint Presentation</vt:lpstr>
      <vt:lpstr>PowerPoint Presentation</vt:lpstr>
      <vt:lpstr>PowerPoint Presentation</vt:lpstr>
      <vt:lpstr>Supporting the VEA Foundation: </vt:lpstr>
      <vt:lpstr>PowerPoint Presentation</vt:lpstr>
      <vt:lpstr>House Olympic Games </vt:lpstr>
      <vt:lpstr>PowerPoint Presentation</vt:lpstr>
      <vt:lpstr>Student Parking</vt:lpstr>
      <vt:lpstr>Homecoming Dance!</vt:lpstr>
      <vt:lpstr>PowerPoint Presentation</vt:lpstr>
      <vt:lpstr>PowerPoint Presentation</vt:lpstr>
      <vt:lpstr>PowerPoint Presentation</vt:lpstr>
      <vt:lpstr>Vote Luke Whittredge and Kaylani Arnold as your Homecoming Junior Prince and Princess</vt:lpstr>
      <vt:lpstr>PowerPoint Presentation</vt:lpstr>
      <vt:lpstr>PowerPoint Presentation</vt:lpstr>
      <vt:lpstr>PowerPoint Presentation</vt:lpstr>
      <vt:lpstr>TURF DURING LUNCH</vt:lpstr>
      <vt:lpstr>PowerPoint Presentation</vt:lpstr>
      <vt:lpstr>Clubs</vt:lpstr>
      <vt:lpstr>House Reminds </vt:lpstr>
      <vt:lpstr>Student Skyward Access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SOMERSET MISSION</dc:title>
  <dc:creator>Michael Kyryliw</dc:creator>
  <cp:lastModifiedBy>Michael Kyryliw</cp:lastModifiedBy>
  <cp:revision>26</cp:revision>
  <dcterms:created xsi:type="dcterms:W3CDTF">2018-11-26T04:56:53Z</dcterms:created>
  <dcterms:modified xsi:type="dcterms:W3CDTF">2022-11-07T13:24:45Z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0x01010030E1379591FBD94A944D270C68F36B51</vt:lpwstr>
  </property>
</Properties>
</file>